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7"/>
  </p:notesMasterIdLst>
  <p:sldIdLst>
    <p:sldId id="256" r:id="rId5"/>
    <p:sldId id="257" r:id="rId6"/>
    <p:sldId id="327" r:id="rId7"/>
    <p:sldId id="323" r:id="rId8"/>
    <p:sldId id="335" r:id="rId9"/>
    <p:sldId id="324" r:id="rId10"/>
    <p:sldId id="340" r:id="rId11"/>
    <p:sldId id="308" r:id="rId12"/>
    <p:sldId id="337" r:id="rId13"/>
    <p:sldId id="338" r:id="rId14"/>
    <p:sldId id="346" r:id="rId15"/>
    <p:sldId id="347" r:id="rId16"/>
    <p:sldId id="350" r:id="rId17"/>
    <p:sldId id="341" r:id="rId18"/>
    <p:sldId id="348" r:id="rId19"/>
    <p:sldId id="343" r:id="rId20"/>
    <p:sldId id="342" r:id="rId21"/>
    <p:sldId id="349" r:id="rId22"/>
    <p:sldId id="288" r:id="rId23"/>
    <p:sldId id="328" r:id="rId24"/>
    <p:sldId id="336" r:id="rId25"/>
    <p:sldId id="29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B39A"/>
    <a:srgbClr val="D5E3CF"/>
    <a:srgbClr val="EBF2C0"/>
    <a:srgbClr val="209E53"/>
    <a:srgbClr val="EA2FA9"/>
    <a:srgbClr val="FBDABC"/>
    <a:srgbClr val="E100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E253FA-9E3D-412A-90FD-89E658FA2861}" v="307" dt="2021-04-21T15:30:41.3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33" autoAdjust="0"/>
    <p:restoredTop sz="94690"/>
  </p:normalViewPr>
  <p:slideViewPr>
    <p:cSldViewPr snapToGrid="0" snapToObjects="1">
      <p:cViewPr varScale="1">
        <p:scale>
          <a:sx n="62" d="100"/>
          <a:sy n="62" d="100"/>
        </p:scale>
        <p:origin x="99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wford, Jenice H. &quot;Hillary&quot;" userId="36ebf7d4-46d6-4376-a4fb-ac4902bbb53c" providerId="ADAL" clId="{E55C1213-62F9-4B45-9BDA-CB993409D92A}"/>
    <pc:docChg chg="undo custSel addSld modSld">
      <pc:chgData name="Crawford, Jenice H. &quot;Hillary&quot;" userId="36ebf7d4-46d6-4376-a4fb-ac4902bbb53c" providerId="ADAL" clId="{E55C1213-62F9-4B45-9BDA-CB993409D92A}" dt="2021-04-19T00:13:12.207" v="11" actId="27636"/>
      <pc:docMkLst>
        <pc:docMk/>
      </pc:docMkLst>
      <pc:sldChg chg="modSp">
        <pc:chgData name="Crawford, Jenice H. &quot;Hillary&quot;" userId="36ebf7d4-46d6-4376-a4fb-ac4902bbb53c" providerId="ADAL" clId="{E55C1213-62F9-4B45-9BDA-CB993409D92A}" dt="2021-04-19T00:10:25.333" v="1" actId="1076"/>
        <pc:sldMkLst>
          <pc:docMk/>
          <pc:sldMk cId="600825696" sldId="258"/>
        </pc:sldMkLst>
        <pc:graphicFrameChg chg="mod">
          <ac:chgData name="Crawford, Jenice H. &quot;Hillary&quot;" userId="36ebf7d4-46d6-4376-a4fb-ac4902bbb53c" providerId="ADAL" clId="{E55C1213-62F9-4B45-9BDA-CB993409D92A}" dt="2021-04-19T00:10:25.333" v="1" actId="1076"/>
          <ac:graphicFrameMkLst>
            <pc:docMk/>
            <pc:sldMk cId="600825696" sldId="258"/>
            <ac:graphicFrameMk id="4" creationId="{00000000-0000-0000-0000-000000000000}"/>
          </ac:graphicFrameMkLst>
        </pc:graphicFrameChg>
      </pc:sldChg>
      <pc:sldChg chg="addSp delSp modSp new">
        <pc:chgData name="Crawford, Jenice H. &quot;Hillary&quot;" userId="36ebf7d4-46d6-4376-a4fb-ac4902bbb53c" providerId="ADAL" clId="{E55C1213-62F9-4B45-9BDA-CB993409D92A}" dt="2021-04-19T00:13:12.207" v="11" actId="27636"/>
        <pc:sldMkLst>
          <pc:docMk/>
          <pc:sldMk cId="626710634" sldId="281"/>
        </pc:sldMkLst>
        <pc:spChg chg="mod">
          <ac:chgData name="Crawford, Jenice H. &quot;Hillary&quot;" userId="36ebf7d4-46d6-4376-a4fb-ac4902bbb53c" providerId="ADAL" clId="{E55C1213-62F9-4B45-9BDA-CB993409D92A}" dt="2021-04-19T00:13:12.207" v="11" actId="27636"/>
          <ac:spMkLst>
            <pc:docMk/>
            <pc:sldMk cId="626710634" sldId="281"/>
            <ac:spMk id="3" creationId="{C4584356-705B-F242-9518-527BC7A1BC03}"/>
          </ac:spMkLst>
        </pc:sp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5" creationId="{63ADF785-B30E-F849-B0B5-ABC321C85EA1}"/>
          </ac:graphicFrameMkLst>
        </pc:graphicFrame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7" creationId="{895BFA33-FE96-7F45-B97C-33AFFB981C5D}"/>
          </ac:graphicFrameMkLst>
        </pc:graphicFrame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9" creationId="{ABA37EC5-DFD2-9C42-9857-150D145AE6EA}"/>
          </ac:graphicFrameMkLst>
        </pc:graphicFrame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11" creationId="{DE5720DD-BB3D-774A-AFFB-FF27DAA376E0}"/>
          </ac:graphicFrameMkLst>
        </pc:graphicFrame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13" creationId="{7700107D-27A8-6045-A389-E3E8C73918C0}"/>
          </ac:graphicFrameMkLst>
        </pc:graphicFrame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15" creationId="{2071A475-2E7A-344D-8004-296F35BFC46B}"/>
          </ac:graphicFrameMkLst>
        </pc:graphicFrame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17" creationId="{DE0A82CA-BD83-DE40-851F-5A9FD4FDF070}"/>
          </ac:graphicFrameMkLst>
        </pc:graphicFrame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19" creationId="{9A8EC2D5-B801-004B-934F-2635AA18F1D3}"/>
          </ac:graphicFrameMkLst>
        </pc:graphicFrame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21" creationId="{675A7D55-6023-1548-9189-BEFEA801BD19}"/>
          </ac:graphicFrameMkLst>
        </pc:graphicFrameChg>
        <pc:graphicFrameChg chg="add del mod modGraphic">
          <ac:chgData name="Crawford, Jenice H. &quot;Hillary&quot;" userId="36ebf7d4-46d6-4376-a4fb-ac4902bbb53c" providerId="ADAL" clId="{E55C1213-62F9-4B45-9BDA-CB993409D92A}" dt="2021-04-19T00:11:02.650" v="5" actId="21"/>
          <ac:graphicFrameMkLst>
            <pc:docMk/>
            <pc:sldMk cId="626710634" sldId="281"/>
            <ac:graphicFrameMk id="23" creationId="{F11ADCCC-02D0-7441-A9BA-190B8FCFDEC3}"/>
          </ac:graphicFrameMkLst>
        </pc:graphicFrameChg>
      </pc:sldChg>
    </pc:docChg>
  </pc:docChgLst>
  <pc:docChgLst>
    <pc:chgData name="Jenice Crawford" userId="36ebf7d4-46d6-4376-a4fb-ac4902bbb53c" providerId="ADAL" clId="{6DE253FA-9E3D-412A-90FD-89E658FA2861}"/>
    <pc:docChg chg="undo redo custSel addSld delSld modSld sldOrd">
      <pc:chgData name="Jenice Crawford" userId="36ebf7d4-46d6-4376-a4fb-ac4902bbb53c" providerId="ADAL" clId="{6DE253FA-9E3D-412A-90FD-89E658FA2861}" dt="2021-04-21T15:30:41.329" v="4094"/>
      <pc:docMkLst>
        <pc:docMk/>
      </pc:docMkLst>
      <pc:sldChg chg="addSp delSp modSp mod chgLayout">
        <pc:chgData name="Jenice Crawford" userId="36ebf7d4-46d6-4376-a4fb-ac4902bbb53c" providerId="ADAL" clId="{6DE253FA-9E3D-412A-90FD-89E658FA2861}" dt="2021-04-19T12:35:02.609" v="105" actId="6264"/>
        <pc:sldMkLst>
          <pc:docMk/>
          <pc:sldMk cId="1480836354" sldId="256"/>
        </pc:sldMkLst>
        <pc:spChg chg="mod ord">
          <ac:chgData name="Jenice Crawford" userId="36ebf7d4-46d6-4376-a4fb-ac4902bbb53c" providerId="ADAL" clId="{6DE253FA-9E3D-412A-90FD-89E658FA2861}" dt="2021-04-19T12:35:02.609" v="105" actId="6264"/>
          <ac:spMkLst>
            <pc:docMk/>
            <pc:sldMk cId="1480836354" sldId="256"/>
            <ac:spMk id="2" creationId="{00000000-0000-0000-0000-000000000000}"/>
          </ac:spMkLst>
        </pc:spChg>
        <pc:spChg chg="mod ord">
          <ac:chgData name="Jenice Crawford" userId="36ebf7d4-46d6-4376-a4fb-ac4902bbb53c" providerId="ADAL" clId="{6DE253FA-9E3D-412A-90FD-89E658FA2861}" dt="2021-04-19T12:35:02.609" v="105" actId="6264"/>
          <ac:spMkLst>
            <pc:docMk/>
            <pc:sldMk cId="1480836354" sldId="256"/>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1480836354" sldId="256"/>
            <ac:spMk id="5" creationId="{36773668-F1E2-46B6-B1C1-63E9324E7C27}"/>
          </ac:spMkLst>
        </pc:spChg>
        <pc:spChg chg="add del mod">
          <ac:chgData name="Jenice Crawford" userId="36ebf7d4-46d6-4376-a4fb-ac4902bbb53c" providerId="ADAL" clId="{6DE253FA-9E3D-412A-90FD-89E658FA2861}" dt="2021-04-19T12:35:02.609" v="105" actId="6264"/>
          <ac:spMkLst>
            <pc:docMk/>
            <pc:sldMk cId="1480836354" sldId="256"/>
            <ac:spMk id="6" creationId="{62FC878E-BC9A-4C69-9C4F-26A4B3DDB71B}"/>
          </ac:spMkLst>
        </pc:spChg>
      </pc:sldChg>
      <pc:sldChg chg="addSp delSp modSp mod chgLayout">
        <pc:chgData name="Jenice Crawford" userId="36ebf7d4-46d6-4376-a4fb-ac4902bbb53c" providerId="ADAL" clId="{6DE253FA-9E3D-412A-90FD-89E658FA2861}" dt="2021-04-19T12:37:44.703" v="114" actId="207"/>
        <pc:sldMkLst>
          <pc:docMk/>
          <pc:sldMk cId="1035566516" sldId="257"/>
        </pc:sldMkLst>
        <pc:spChg chg="mod ord">
          <ac:chgData name="Jenice Crawford" userId="36ebf7d4-46d6-4376-a4fb-ac4902bbb53c" providerId="ADAL" clId="{6DE253FA-9E3D-412A-90FD-89E658FA2861}" dt="2021-04-19T12:37:44.703" v="114" actId="207"/>
          <ac:spMkLst>
            <pc:docMk/>
            <pc:sldMk cId="1035566516" sldId="257"/>
            <ac:spMk id="2" creationId="{00000000-0000-0000-0000-000000000000}"/>
          </ac:spMkLst>
        </pc:spChg>
        <pc:spChg chg="mod ord">
          <ac:chgData name="Jenice Crawford" userId="36ebf7d4-46d6-4376-a4fb-ac4902bbb53c" providerId="ADAL" clId="{6DE253FA-9E3D-412A-90FD-89E658FA2861}" dt="2021-04-19T12:35:02.609" v="105" actId="6264"/>
          <ac:spMkLst>
            <pc:docMk/>
            <pc:sldMk cId="1035566516" sldId="257"/>
            <ac:spMk id="3" creationId="{00000000-0000-0000-0000-000000000000}"/>
          </ac:spMkLst>
        </pc:spChg>
        <pc:spChg chg="mod">
          <ac:chgData name="Jenice Crawford" userId="36ebf7d4-46d6-4376-a4fb-ac4902bbb53c" providerId="ADAL" clId="{6DE253FA-9E3D-412A-90FD-89E658FA2861}" dt="2021-04-19T12:30:38.301" v="79" actId="1076"/>
          <ac:spMkLst>
            <pc:docMk/>
            <pc:sldMk cId="1035566516" sldId="257"/>
            <ac:spMk id="4" creationId="{00000000-0000-0000-0000-000000000000}"/>
          </ac:spMkLst>
        </pc:spChg>
        <pc:spChg chg="add del mod">
          <ac:chgData name="Jenice Crawford" userId="36ebf7d4-46d6-4376-a4fb-ac4902bbb53c" providerId="ADAL" clId="{6DE253FA-9E3D-412A-90FD-89E658FA2861}" dt="2021-04-19T12:35:02.609" v="105" actId="6264"/>
          <ac:spMkLst>
            <pc:docMk/>
            <pc:sldMk cId="1035566516" sldId="257"/>
            <ac:spMk id="5" creationId="{87B1A493-E364-46E2-B656-9E04920DB08C}"/>
          </ac:spMkLst>
        </pc:spChg>
        <pc:spChg chg="add del mod">
          <ac:chgData name="Jenice Crawford" userId="36ebf7d4-46d6-4376-a4fb-ac4902bbb53c" providerId="ADAL" clId="{6DE253FA-9E3D-412A-90FD-89E658FA2861}" dt="2021-04-19T12:35:02.609" v="105" actId="6264"/>
          <ac:spMkLst>
            <pc:docMk/>
            <pc:sldMk cId="1035566516" sldId="257"/>
            <ac:spMk id="6" creationId="{8246274A-41C2-4677-82A1-DCFA8304A85D}"/>
          </ac:spMkLst>
        </pc:spChg>
      </pc:sldChg>
      <pc:sldChg chg="addSp delSp modSp del mod chgLayout">
        <pc:chgData name="Jenice Crawford" userId="36ebf7d4-46d6-4376-a4fb-ac4902bbb53c" providerId="ADAL" clId="{6DE253FA-9E3D-412A-90FD-89E658FA2861}" dt="2021-04-19T13:06:03.477" v="365" actId="47"/>
        <pc:sldMkLst>
          <pc:docMk/>
          <pc:sldMk cId="600825696" sldId="258"/>
        </pc:sldMkLst>
        <pc:spChg chg="mod ord">
          <ac:chgData name="Jenice Crawford" userId="36ebf7d4-46d6-4376-a4fb-ac4902bbb53c" providerId="ADAL" clId="{6DE253FA-9E3D-412A-90FD-89E658FA2861}" dt="2021-04-19T12:35:02.609" v="105" actId="6264"/>
          <ac:spMkLst>
            <pc:docMk/>
            <pc:sldMk cId="600825696" sldId="258"/>
            <ac:spMk id="2" creationId="{00000000-0000-0000-0000-000000000000}"/>
          </ac:spMkLst>
        </pc:spChg>
        <pc:spChg chg="add del mod">
          <ac:chgData name="Jenice Crawford" userId="36ebf7d4-46d6-4376-a4fb-ac4902bbb53c" providerId="ADAL" clId="{6DE253FA-9E3D-412A-90FD-89E658FA2861}" dt="2021-04-19T12:35:02.609" v="105" actId="6264"/>
          <ac:spMkLst>
            <pc:docMk/>
            <pc:sldMk cId="600825696" sldId="258"/>
            <ac:spMk id="3" creationId="{15EE344B-75FC-4874-99BA-1905EAFE4794}"/>
          </ac:spMkLst>
        </pc:spChg>
        <pc:spChg chg="add del mod ord">
          <ac:chgData name="Jenice Crawford" userId="36ebf7d4-46d6-4376-a4fb-ac4902bbb53c" providerId="ADAL" clId="{6DE253FA-9E3D-412A-90FD-89E658FA2861}" dt="2021-04-19T12:35:02.609" v="105" actId="6264"/>
          <ac:spMkLst>
            <pc:docMk/>
            <pc:sldMk cId="600825696" sldId="258"/>
            <ac:spMk id="5" creationId="{8C3247B3-317A-4FB1-841F-A0545069B6E7}"/>
          </ac:spMkLst>
        </pc:spChg>
      </pc:sldChg>
      <pc:sldChg chg="addSp delSp modSp del mod chgLayout">
        <pc:chgData name="Jenice Crawford" userId="36ebf7d4-46d6-4376-a4fb-ac4902bbb53c" providerId="ADAL" clId="{6DE253FA-9E3D-412A-90FD-89E658FA2861}" dt="2021-04-19T13:05:59.452" v="364" actId="47"/>
        <pc:sldMkLst>
          <pc:docMk/>
          <pc:sldMk cId="2705553014" sldId="259"/>
        </pc:sldMkLst>
        <pc:spChg chg="mod ord">
          <ac:chgData name="Jenice Crawford" userId="36ebf7d4-46d6-4376-a4fb-ac4902bbb53c" providerId="ADAL" clId="{6DE253FA-9E3D-412A-90FD-89E658FA2861}" dt="2021-04-19T12:35:02.609" v="105" actId="6264"/>
          <ac:spMkLst>
            <pc:docMk/>
            <pc:sldMk cId="2705553014" sldId="259"/>
            <ac:spMk id="2" creationId="{00000000-0000-0000-0000-000000000000}"/>
          </ac:spMkLst>
        </pc:spChg>
        <pc:spChg chg="mod ord">
          <ac:chgData name="Jenice Crawford" userId="36ebf7d4-46d6-4376-a4fb-ac4902bbb53c" providerId="ADAL" clId="{6DE253FA-9E3D-412A-90FD-89E658FA2861}" dt="2021-04-19T12:35:02.609" v="105" actId="6264"/>
          <ac:spMkLst>
            <pc:docMk/>
            <pc:sldMk cId="2705553014" sldId="259"/>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2705553014" sldId="259"/>
            <ac:spMk id="5" creationId="{555EE841-5ACE-4205-B844-E3C4BC03219C}"/>
          </ac:spMkLst>
        </pc:spChg>
        <pc:spChg chg="add del mod">
          <ac:chgData name="Jenice Crawford" userId="36ebf7d4-46d6-4376-a4fb-ac4902bbb53c" providerId="ADAL" clId="{6DE253FA-9E3D-412A-90FD-89E658FA2861}" dt="2021-04-19T12:35:02.609" v="105" actId="6264"/>
          <ac:spMkLst>
            <pc:docMk/>
            <pc:sldMk cId="2705553014" sldId="259"/>
            <ac:spMk id="6" creationId="{741D2F9B-1AE8-4229-A4A7-CFA93FE3ACD2}"/>
          </ac:spMkLst>
        </pc:spChg>
      </pc:sldChg>
      <pc:sldChg chg="addSp delSp modSp del mod chgLayout">
        <pc:chgData name="Jenice Crawford" userId="36ebf7d4-46d6-4376-a4fb-ac4902bbb53c" providerId="ADAL" clId="{6DE253FA-9E3D-412A-90FD-89E658FA2861}" dt="2021-04-19T13:06:04.631" v="366" actId="47"/>
        <pc:sldMkLst>
          <pc:docMk/>
          <pc:sldMk cId="2185628475" sldId="260"/>
        </pc:sldMkLst>
        <pc:spChg chg="mod ord">
          <ac:chgData name="Jenice Crawford" userId="36ebf7d4-46d6-4376-a4fb-ac4902bbb53c" providerId="ADAL" clId="{6DE253FA-9E3D-412A-90FD-89E658FA2861}" dt="2021-04-19T12:35:02.609" v="105" actId="6264"/>
          <ac:spMkLst>
            <pc:docMk/>
            <pc:sldMk cId="2185628475" sldId="260"/>
            <ac:spMk id="2" creationId="{00000000-0000-0000-0000-000000000000}"/>
          </ac:spMkLst>
        </pc:spChg>
        <pc:spChg chg="mod ord">
          <ac:chgData name="Jenice Crawford" userId="36ebf7d4-46d6-4376-a4fb-ac4902bbb53c" providerId="ADAL" clId="{6DE253FA-9E3D-412A-90FD-89E658FA2861}" dt="2021-04-19T12:35:02.609" v="105" actId="6264"/>
          <ac:spMkLst>
            <pc:docMk/>
            <pc:sldMk cId="2185628475" sldId="260"/>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2185628475" sldId="260"/>
            <ac:spMk id="4" creationId="{DC1B0B91-B63D-4A64-A93D-4B93D6C62261}"/>
          </ac:spMkLst>
        </pc:spChg>
        <pc:spChg chg="add del mod">
          <ac:chgData name="Jenice Crawford" userId="36ebf7d4-46d6-4376-a4fb-ac4902bbb53c" providerId="ADAL" clId="{6DE253FA-9E3D-412A-90FD-89E658FA2861}" dt="2021-04-19T12:35:02.609" v="105" actId="6264"/>
          <ac:spMkLst>
            <pc:docMk/>
            <pc:sldMk cId="2185628475" sldId="260"/>
            <ac:spMk id="6" creationId="{C6888608-695E-4B08-85C0-C37638F911AF}"/>
          </ac:spMkLst>
        </pc:spChg>
      </pc:sldChg>
      <pc:sldChg chg="addSp delSp modSp del mod chgLayout">
        <pc:chgData name="Jenice Crawford" userId="36ebf7d4-46d6-4376-a4fb-ac4902bbb53c" providerId="ADAL" clId="{6DE253FA-9E3D-412A-90FD-89E658FA2861}" dt="2021-04-20T15:18:26.456" v="3914" actId="47"/>
        <pc:sldMkLst>
          <pc:docMk/>
          <pc:sldMk cId="4275780099" sldId="261"/>
        </pc:sldMkLst>
        <pc:spChg chg="mod ord">
          <ac:chgData name="Jenice Crawford" userId="36ebf7d4-46d6-4376-a4fb-ac4902bbb53c" providerId="ADAL" clId="{6DE253FA-9E3D-412A-90FD-89E658FA2861}" dt="2021-04-19T12:35:02.609" v="105" actId="6264"/>
          <ac:spMkLst>
            <pc:docMk/>
            <pc:sldMk cId="4275780099" sldId="261"/>
            <ac:spMk id="2" creationId="{00000000-0000-0000-0000-000000000000}"/>
          </ac:spMkLst>
        </pc:spChg>
        <pc:spChg chg="mod ord">
          <ac:chgData name="Jenice Crawford" userId="36ebf7d4-46d6-4376-a4fb-ac4902bbb53c" providerId="ADAL" clId="{6DE253FA-9E3D-412A-90FD-89E658FA2861}" dt="2021-04-19T12:35:02.609" v="105" actId="6264"/>
          <ac:spMkLst>
            <pc:docMk/>
            <pc:sldMk cId="4275780099" sldId="261"/>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4275780099" sldId="261"/>
            <ac:spMk id="4" creationId="{01618A7C-5467-4BF4-BF00-A051912153EC}"/>
          </ac:spMkLst>
        </pc:spChg>
        <pc:spChg chg="add del mod">
          <ac:chgData name="Jenice Crawford" userId="36ebf7d4-46d6-4376-a4fb-ac4902bbb53c" providerId="ADAL" clId="{6DE253FA-9E3D-412A-90FD-89E658FA2861}" dt="2021-04-19T12:35:02.609" v="105" actId="6264"/>
          <ac:spMkLst>
            <pc:docMk/>
            <pc:sldMk cId="4275780099" sldId="261"/>
            <ac:spMk id="5" creationId="{6E8B0B9A-E4E3-4652-B3F3-2C2DC0073DCA}"/>
          </ac:spMkLst>
        </pc:spChg>
      </pc:sldChg>
      <pc:sldChg chg="addSp delSp modSp del mod chgLayout">
        <pc:chgData name="Jenice Crawford" userId="36ebf7d4-46d6-4376-a4fb-ac4902bbb53c" providerId="ADAL" clId="{6DE253FA-9E3D-412A-90FD-89E658FA2861}" dt="2021-04-19T13:06:18.281" v="368" actId="47"/>
        <pc:sldMkLst>
          <pc:docMk/>
          <pc:sldMk cId="505485041" sldId="262"/>
        </pc:sldMkLst>
        <pc:spChg chg="mod ord">
          <ac:chgData name="Jenice Crawford" userId="36ebf7d4-46d6-4376-a4fb-ac4902bbb53c" providerId="ADAL" clId="{6DE253FA-9E3D-412A-90FD-89E658FA2861}" dt="2021-04-19T12:35:02.609" v="105" actId="6264"/>
          <ac:spMkLst>
            <pc:docMk/>
            <pc:sldMk cId="505485041" sldId="262"/>
            <ac:spMk id="2" creationId="{00000000-0000-0000-0000-000000000000}"/>
          </ac:spMkLst>
        </pc:spChg>
        <pc:spChg chg="mod ord">
          <ac:chgData name="Jenice Crawford" userId="36ebf7d4-46d6-4376-a4fb-ac4902bbb53c" providerId="ADAL" clId="{6DE253FA-9E3D-412A-90FD-89E658FA2861}" dt="2021-04-19T12:35:02.609" v="105" actId="6264"/>
          <ac:spMkLst>
            <pc:docMk/>
            <pc:sldMk cId="505485041" sldId="262"/>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505485041" sldId="262"/>
            <ac:spMk id="5" creationId="{AC03C22D-FDFE-41E2-8366-940E9B9AAEF8}"/>
          </ac:spMkLst>
        </pc:spChg>
        <pc:spChg chg="add del mod">
          <ac:chgData name="Jenice Crawford" userId="36ebf7d4-46d6-4376-a4fb-ac4902bbb53c" providerId="ADAL" clId="{6DE253FA-9E3D-412A-90FD-89E658FA2861}" dt="2021-04-19T12:35:02.609" v="105" actId="6264"/>
          <ac:spMkLst>
            <pc:docMk/>
            <pc:sldMk cId="505485041" sldId="262"/>
            <ac:spMk id="6" creationId="{A13C5481-968F-45AC-B641-76BA64ABC888}"/>
          </ac:spMkLst>
        </pc:spChg>
      </pc:sldChg>
      <pc:sldChg chg="addSp delSp modSp del mod chgLayout">
        <pc:chgData name="Jenice Crawford" userId="36ebf7d4-46d6-4376-a4fb-ac4902bbb53c" providerId="ADAL" clId="{6DE253FA-9E3D-412A-90FD-89E658FA2861}" dt="2021-04-19T13:06:15.701" v="367" actId="47"/>
        <pc:sldMkLst>
          <pc:docMk/>
          <pc:sldMk cId="3439448406" sldId="263"/>
        </pc:sldMkLst>
        <pc:spChg chg="mod ord">
          <ac:chgData name="Jenice Crawford" userId="36ebf7d4-46d6-4376-a4fb-ac4902bbb53c" providerId="ADAL" clId="{6DE253FA-9E3D-412A-90FD-89E658FA2861}" dt="2021-04-19T12:35:02.609" v="105" actId="6264"/>
          <ac:spMkLst>
            <pc:docMk/>
            <pc:sldMk cId="3439448406" sldId="263"/>
            <ac:spMk id="2" creationId="{00000000-0000-0000-0000-000000000000}"/>
          </ac:spMkLst>
        </pc:spChg>
        <pc:spChg chg="mod ord">
          <ac:chgData name="Jenice Crawford" userId="36ebf7d4-46d6-4376-a4fb-ac4902bbb53c" providerId="ADAL" clId="{6DE253FA-9E3D-412A-90FD-89E658FA2861}" dt="2021-04-19T12:35:02.609" v="105" actId="6264"/>
          <ac:spMkLst>
            <pc:docMk/>
            <pc:sldMk cId="3439448406" sldId="263"/>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3439448406" sldId="263"/>
            <ac:spMk id="5" creationId="{F26F3D40-22D3-4461-BFDC-87994EEB350A}"/>
          </ac:spMkLst>
        </pc:spChg>
        <pc:spChg chg="add del mod">
          <ac:chgData name="Jenice Crawford" userId="36ebf7d4-46d6-4376-a4fb-ac4902bbb53c" providerId="ADAL" clId="{6DE253FA-9E3D-412A-90FD-89E658FA2861}" dt="2021-04-19T12:35:02.609" v="105" actId="6264"/>
          <ac:spMkLst>
            <pc:docMk/>
            <pc:sldMk cId="3439448406" sldId="263"/>
            <ac:spMk id="6" creationId="{B504C6C0-E982-4B40-A9B9-431DFB57FEC5}"/>
          </ac:spMkLst>
        </pc:spChg>
      </pc:sldChg>
      <pc:sldChg chg="addSp delSp modSp del mod ord chgLayout">
        <pc:chgData name="Jenice Crawford" userId="36ebf7d4-46d6-4376-a4fb-ac4902bbb53c" providerId="ADAL" clId="{6DE253FA-9E3D-412A-90FD-89E658FA2861}" dt="2021-04-19T13:48:58.052" v="1048" actId="2696"/>
        <pc:sldMkLst>
          <pc:docMk/>
          <pc:sldMk cId="1547131955" sldId="264"/>
        </pc:sldMkLst>
        <pc:spChg chg="mod ord">
          <ac:chgData name="Jenice Crawford" userId="36ebf7d4-46d6-4376-a4fb-ac4902bbb53c" providerId="ADAL" clId="{6DE253FA-9E3D-412A-90FD-89E658FA2861}" dt="2021-04-19T12:35:02.609" v="105" actId="6264"/>
          <ac:spMkLst>
            <pc:docMk/>
            <pc:sldMk cId="1547131955" sldId="264"/>
            <ac:spMk id="2" creationId="{00000000-0000-0000-0000-000000000000}"/>
          </ac:spMkLst>
        </pc:spChg>
        <pc:spChg chg="add del mod">
          <ac:chgData name="Jenice Crawford" userId="36ebf7d4-46d6-4376-a4fb-ac4902bbb53c" providerId="ADAL" clId="{6DE253FA-9E3D-412A-90FD-89E658FA2861}" dt="2021-04-19T12:35:02.609" v="105" actId="6264"/>
          <ac:spMkLst>
            <pc:docMk/>
            <pc:sldMk cId="1547131955" sldId="264"/>
            <ac:spMk id="3" creationId="{AA7E05DC-E8EE-4402-8320-77BCA6BFD2AB}"/>
          </ac:spMkLst>
        </pc:spChg>
        <pc:spChg chg="add del mod ord">
          <ac:chgData name="Jenice Crawford" userId="36ebf7d4-46d6-4376-a4fb-ac4902bbb53c" providerId="ADAL" clId="{6DE253FA-9E3D-412A-90FD-89E658FA2861}" dt="2021-04-19T12:35:02.609" v="105" actId="6264"/>
          <ac:spMkLst>
            <pc:docMk/>
            <pc:sldMk cId="1547131955" sldId="264"/>
            <ac:spMk id="5" creationId="{690F8D16-B35A-4F10-B613-B8CE90736B02}"/>
          </ac:spMkLst>
        </pc:spChg>
        <pc:graphicFrameChg chg="del mod">
          <ac:chgData name="Jenice Crawford" userId="36ebf7d4-46d6-4376-a4fb-ac4902bbb53c" providerId="ADAL" clId="{6DE253FA-9E3D-412A-90FD-89E658FA2861}" dt="2021-04-19T13:10:25.547" v="422" actId="21"/>
          <ac:graphicFrameMkLst>
            <pc:docMk/>
            <pc:sldMk cId="1547131955" sldId="264"/>
            <ac:graphicFrameMk id="4" creationId="{00000000-0000-0000-0000-000000000000}"/>
          </ac:graphicFrameMkLst>
        </pc:graphicFrameChg>
      </pc:sldChg>
      <pc:sldChg chg="add del">
        <pc:chgData name="Jenice Crawford" userId="36ebf7d4-46d6-4376-a4fb-ac4902bbb53c" providerId="ADAL" clId="{6DE253FA-9E3D-412A-90FD-89E658FA2861}" dt="2021-04-19T12:34:31.542" v="99" actId="47"/>
        <pc:sldMkLst>
          <pc:docMk/>
          <pc:sldMk cId="0" sldId="267"/>
        </pc:sldMkLst>
      </pc:sldChg>
      <pc:sldChg chg="addSp delSp modSp del mod chgLayout">
        <pc:chgData name="Jenice Crawford" userId="36ebf7d4-46d6-4376-a4fb-ac4902bbb53c" providerId="ADAL" clId="{6DE253FA-9E3D-412A-90FD-89E658FA2861}" dt="2021-04-19T12:38:22.114" v="115" actId="47"/>
        <pc:sldMkLst>
          <pc:docMk/>
          <pc:sldMk cId="2638306852" sldId="268"/>
        </pc:sldMkLst>
        <pc:spChg chg="mod ord">
          <ac:chgData name="Jenice Crawford" userId="36ebf7d4-46d6-4376-a4fb-ac4902bbb53c" providerId="ADAL" clId="{6DE253FA-9E3D-412A-90FD-89E658FA2861}" dt="2021-04-19T12:35:02.609" v="105" actId="6264"/>
          <ac:spMkLst>
            <pc:docMk/>
            <pc:sldMk cId="2638306852" sldId="268"/>
            <ac:spMk id="2" creationId="{00000000-0000-0000-0000-000000000000}"/>
          </ac:spMkLst>
        </pc:spChg>
        <pc:spChg chg="mod ord">
          <ac:chgData name="Jenice Crawford" userId="36ebf7d4-46d6-4376-a4fb-ac4902bbb53c" providerId="ADAL" clId="{6DE253FA-9E3D-412A-90FD-89E658FA2861}" dt="2021-04-19T12:35:02.609" v="105" actId="6264"/>
          <ac:spMkLst>
            <pc:docMk/>
            <pc:sldMk cId="2638306852" sldId="268"/>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2638306852" sldId="268"/>
            <ac:spMk id="4" creationId="{56231D41-9206-4966-9070-31E4925B32B0}"/>
          </ac:spMkLst>
        </pc:spChg>
        <pc:spChg chg="add del mod">
          <ac:chgData name="Jenice Crawford" userId="36ebf7d4-46d6-4376-a4fb-ac4902bbb53c" providerId="ADAL" clId="{6DE253FA-9E3D-412A-90FD-89E658FA2861}" dt="2021-04-19T12:35:02.609" v="105" actId="6264"/>
          <ac:spMkLst>
            <pc:docMk/>
            <pc:sldMk cId="2638306852" sldId="268"/>
            <ac:spMk id="5" creationId="{A3E2D667-17AB-4F36-A82A-8381B6E3A1B6}"/>
          </ac:spMkLst>
        </pc:spChg>
      </pc:sldChg>
      <pc:sldChg chg="addSp delSp modSp del mod chgLayout">
        <pc:chgData name="Jenice Crawford" userId="36ebf7d4-46d6-4376-a4fb-ac4902bbb53c" providerId="ADAL" clId="{6DE253FA-9E3D-412A-90FD-89E658FA2861}" dt="2021-04-19T12:38:31.057" v="116" actId="47"/>
        <pc:sldMkLst>
          <pc:docMk/>
          <pc:sldMk cId="1280581142" sldId="269"/>
        </pc:sldMkLst>
        <pc:spChg chg="mod ord">
          <ac:chgData name="Jenice Crawford" userId="36ebf7d4-46d6-4376-a4fb-ac4902bbb53c" providerId="ADAL" clId="{6DE253FA-9E3D-412A-90FD-89E658FA2861}" dt="2021-04-19T12:35:02.609" v="105" actId="6264"/>
          <ac:spMkLst>
            <pc:docMk/>
            <pc:sldMk cId="1280581142" sldId="269"/>
            <ac:spMk id="2" creationId="{00000000-0000-0000-0000-000000000000}"/>
          </ac:spMkLst>
        </pc:spChg>
        <pc:spChg chg="mod ord">
          <ac:chgData name="Jenice Crawford" userId="36ebf7d4-46d6-4376-a4fb-ac4902bbb53c" providerId="ADAL" clId="{6DE253FA-9E3D-412A-90FD-89E658FA2861}" dt="2021-04-19T12:35:02.609" v="105" actId="6264"/>
          <ac:spMkLst>
            <pc:docMk/>
            <pc:sldMk cId="1280581142" sldId="269"/>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1280581142" sldId="269"/>
            <ac:spMk id="4" creationId="{50CD8424-BD0D-400A-9FB6-AB70FABCE987}"/>
          </ac:spMkLst>
        </pc:spChg>
        <pc:spChg chg="add del mod">
          <ac:chgData name="Jenice Crawford" userId="36ebf7d4-46d6-4376-a4fb-ac4902bbb53c" providerId="ADAL" clId="{6DE253FA-9E3D-412A-90FD-89E658FA2861}" dt="2021-04-19T12:35:02.609" v="105" actId="6264"/>
          <ac:spMkLst>
            <pc:docMk/>
            <pc:sldMk cId="1280581142" sldId="269"/>
            <ac:spMk id="5" creationId="{95D73D41-F8EA-404C-A557-D18DA848D624}"/>
          </ac:spMkLst>
        </pc:spChg>
      </pc:sldChg>
      <pc:sldChg chg="addSp delSp modSp del mod chgLayout">
        <pc:chgData name="Jenice Crawford" userId="36ebf7d4-46d6-4376-a4fb-ac4902bbb53c" providerId="ADAL" clId="{6DE253FA-9E3D-412A-90FD-89E658FA2861}" dt="2021-04-20T15:18:27.523" v="3915" actId="47"/>
        <pc:sldMkLst>
          <pc:docMk/>
          <pc:sldMk cId="746345119" sldId="270"/>
        </pc:sldMkLst>
        <pc:spChg chg="mod ord">
          <ac:chgData name="Jenice Crawford" userId="36ebf7d4-46d6-4376-a4fb-ac4902bbb53c" providerId="ADAL" clId="{6DE253FA-9E3D-412A-90FD-89E658FA2861}" dt="2021-04-19T12:35:02.609" v="105" actId="6264"/>
          <ac:spMkLst>
            <pc:docMk/>
            <pc:sldMk cId="746345119" sldId="270"/>
            <ac:spMk id="2" creationId="{00000000-0000-0000-0000-000000000000}"/>
          </ac:spMkLst>
        </pc:spChg>
        <pc:spChg chg="mod ord">
          <ac:chgData name="Jenice Crawford" userId="36ebf7d4-46d6-4376-a4fb-ac4902bbb53c" providerId="ADAL" clId="{6DE253FA-9E3D-412A-90FD-89E658FA2861}" dt="2021-04-19T12:35:02.609" v="105" actId="6264"/>
          <ac:spMkLst>
            <pc:docMk/>
            <pc:sldMk cId="746345119" sldId="270"/>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746345119" sldId="270"/>
            <ac:spMk id="4" creationId="{FCB38D3B-F0DD-4659-B8B8-A2FC34A7D065}"/>
          </ac:spMkLst>
        </pc:spChg>
        <pc:spChg chg="add del mod">
          <ac:chgData name="Jenice Crawford" userId="36ebf7d4-46d6-4376-a4fb-ac4902bbb53c" providerId="ADAL" clId="{6DE253FA-9E3D-412A-90FD-89E658FA2861}" dt="2021-04-19T12:35:02.609" v="105" actId="6264"/>
          <ac:spMkLst>
            <pc:docMk/>
            <pc:sldMk cId="746345119" sldId="270"/>
            <ac:spMk id="5" creationId="{82692AE7-D724-4937-A043-2B8460A020B5}"/>
          </ac:spMkLst>
        </pc:spChg>
      </pc:sldChg>
      <pc:sldChg chg="addSp delSp modSp add del mod chgLayout">
        <pc:chgData name="Jenice Crawford" userId="36ebf7d4-46d6-4376-a4fb-ac4902bbb53c" providerId="ADAL" clId="{6DE253FA-9E3D-412A-90FD-89E658FA2861}" dt="2021-04-19T12:41:30.134" v="124" actId="47"/>
        <pc:sldMkLst>
          <pc:docMk/>
          <pc:sldMk cId="0" sldId="272"/>
        </pc:sldMkLst>
        <pc:spChg chg="add del mod ord">
          <ac:chgData name="Jenice Crawford" userId="36ebf7d4-46d6-4376-a4fb-ac4902bbb53c" providerId="ADAL" clId="{6DE253FA-9E3D-412A-90FD-89E658FA2861}" dt="2021-04-19T12:35:02.609" v="105" actId="6264"/>
          <ac:spMkLst>
            <pc:docMk/>
            <pc:sldMk cId="0" sldId="272"/>
            <ac:spMk id="2" creationId="{142BE580-EF92-48E7-9D38-2A7735271485}"/>
          </ac:spMkLst>
        </pc:spChg>
        <pc:spChg chg="add del mod ord">
          <ac:chgData name="Jenice Crawford" userId="36ebf7d4-46d6-4376-a4fb-ac4902bbb53c" providerId="ADAL" clId="{6DE253FA-9E3D-412A-90FD-89E658FA2861}" dt="2021-04-19T12:35:02.609" v="105" actId="6264"/>
          <ac:spMkLst>
            <pc:docMk/>
            <pc:sldMk cId="0" sldId="272"/>
            <ac:spMk id="3" creationId="{3314C2C5-CBBD-44B5-B230-2135AA7E169D}"/>
          </ac:spMkLst>
        </pc:spChg>
      </pc:sldChg>
      <pc:sldChg chg="addSp delSp modSp del mod chgLayout">
        <pc:chgData name="Jenice Crawford" userId="36ebf7d4-46d6-4376-a4fb-ac4902bbb53c" providerId="ADAL" clId="{6DE253FA-9E3D-412A-90FD-89E658FA2861}" dt="2021-04-19T13:06:22.733" v="370" actId="47"/>
        <pc:sldMkLst>
          <pc:docMk/>
          <pc:sldMk cId="3313338760" sldId="273"/>
        </pc:sldMkLst>
        <pc:spChg chg="mod ord">
          <ac:chgData name="Jenice Crawford" userId="36ebf7d4-46d6-4376-a4fb-ac4902bbb53c" providerId="ADAL" clId="{6DE253FA-9E3D-412A-90FD-89E658FA2861}" dt="2021-04-19T12:35:02.609" v="105" actId="6264"/>
          <ac:spMkLst>
            <pc:docMk/>
            <pc:sldMk cId="3313338760" sldId="273"/>
            <ac:spMk id="2" creationId="{00000000-0000-0000-0000-000000000000}"/>
          </ac:spMkLst>
        </pc:spChg>
        <pc:spChg chg="mod ord">
          <ac:chgData name="Jenice Crawford" userId="36ebf7d4-46d6-4376-a4fb-ac4902bbb53c" providerId="ADAL" clId="{6DE253FA-9E3D-412A-90FD-89E658FA2861}" dt="2021-04-19T12:35:02.609" v="105" actId="6264"/>
          <ac:spMkLst>
            <pc:docMk/>
            <pc:sldMk cId="3313338760" sldId="273"/>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3313338760" sldId="273"/>
            <ac:spMk id="4" creationId="{34A25544-A6F8-4825-9C77-BD15530CC452}"/>
          </ac:spMkLst>
        </pc:spChg>
        <pc:spChg chg="add del mod">
          <ac:chgData name="Jenice Crawford" userId="36ebf7d4-46d6-4376-a4fb-ac4902bbb53c" providerId="ADAL" clId="{6DE253FA-9E3D-412A-90FD-89E658FA2861}" dt="2021-04-19T12:35:02.609" v="105" actId="6264"/>
          <ac:spMkLst>
            <pc:docMk/>
            <pc:sldMk cId="3313338760" sldId="273"/>
            <ac:spMk id="5" creationId="{FF4900CA-0D0E-4386-A90D-7BE36E77E422}"/>
          </ac:spMkLst>
        </pc:spChg>
      </pc:sldChg>
      <pc:sldChg chg="addSp delSp modSp del mod chgLayout">
        <pc:chgData name="Jenice Crawford" userId="36ebf7d4-46d6-4376-a4fb-ac4902bbb53c" providerId="ADAL" clId="{6DE253FA-9E3D-412A-90FD-89E658FA2861}" dt="2021-04-19T13:06:21.032" v="369" actId="47"/>
        <pc:sldMkLst>
          <pc:docMk/>
          <pc:sldMk cId="2825205612" sldId="274"/>
        </pc:sldMkLst>
        <pc:spChg chg="mod ord">
          <ac:chgData name="Jenice Crawford" userId="36ebf7d4-46d6-4376-a4fb-ac4902bbb53c" providerId="ADAL" clId="{6DE253FA-9E3D-412A-90FD-89E658FA2861}" dt="2021-04-19T12:35:02.609" v="105" actId="6264"/>
          <ac:spMkLst>
            <pc:docMk/>
            <pc:sldMk cId="2825205612" sldId="274"/>
            <ac:spMk id="2" creationId="{00000000-0000-0000-0000-000000000000}"/>
          </ac:spMkLst>
        </pc:spChg>
        <pc:spChg chg="mod ord">
          <ac:chgData name="Jenice Crawford" userId="36ebf7d4-46d6-4376-a4fb-ac4902bbb53c" providerId="ADAL" clId="{6DE253FA-9E3D-412A-90FD-89E658FA2861}" dt="2021-04-19T12:35:02.609" v="105" actId="6264"/>
          <ac:spMkLst>
            <pc:docMk/>
            <pc:sldMk cId="2825205612" sldId="274"/>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2825205612" sldId="274"/>
            <ac:spMk id="4" creationId="{8B6B9E54-BB73-4B27-85B6-F2D7386F94BA}"/>
          </ac:spMkLst>
        </pc:spChg>
        <pc:spChg chg="add del mod">
          <ac:chgData name="Jenice Crawford" userId="36ebf7d4-46d6-4376-a4fb-ac4902bbb53c" providerId="ADAL" clId="{6DE253FA-9E3D-412A-90FD-89E658FA2861}" dt="2021-04-19T12:35:02.609" v="105" actId="6264"/>
          <ac:spMkLst>
            <pc:docMk/>
            <pc:sldMk cId="2825205612" sldId="274"/>
            <ac:spMk id="5" creationId="{83F10D34-63AB-43BD-91C3-BC26F6726FD8}"/>
          </ac:spMkLst>
        </pc:spChg>
      </pc:sldChg>
      <pc:sldChg chg="addSp delSp modSp del mod chgLayout">
        <pc:chgData name="Jenice Crawford" userId="36ebf7d4-46d6-4376-a4fb-ac4902bbb53c" providerId="ADAL" clId="{6DE253FA-9E3D-412A-90FD-89E658FA2861}" dt="2021-04-19T13:06:24.643" v="371" actId="47"/>
        <pc:sldMkLst>
          <pc:docMk/>
          <pc:sldMk cId="1085035265" sldId="277"/>
        </pc:sldMkLst>
        <pc:spChg chg="mod ord">
          <ac:chgData name="Jenice Crawford" userId="36ebf7d4-46d6-4376-a4fb-ac4902bbb53c" providerId="ADAL" clId="{6DE253FA-9E3D-412A-90FD-89E658FA2861}" dt="2021-04-19T12:35:02.609" v="105" actId="6264"/>
          <ac:spMkLst>
            <pc:docMk/>
            <pc:sldMk cId="1085035265" sldId="277"/>
            <ac:spMk id="2" creationId="{00000000-0000-0000-0000-000000000000}"/>
          </ac:spMkLst>
        </pc:spChg>
        <pc:spChg chg="mod ord">
          <ac:chgData name="Jenice Crawford" userId="36ebf7d4-46d6-4376-a4fb-ac4902bbb53c" providerId="ADAL" clId="{6DE253FA-9E3D-412A-90FD-89E658FA2861}" dt="2021-04-19T12:35:02.609" v="105" actId="6264"/>
          <ac:spMkLst>
            <pc:docMk/>
            <pc:sldMk cId="1085035265" sldId="277"/>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1085035265" sldId="277"/>
            <ac:spMk id="4" creationId="{69ED39EA-1760-4F01-9F98-525C2F2051CA}"/>
          </ac:spMkLst>
        </pc:spChg>
        <pc:spChg chg="add del mod">
          <ac:chgData name="Jenice Crawford" userId="36ebf7d4-46d6-4376-a4fb-ac4902bbb53c" providerId="ADAL" clId="{6DE253FA-9E3D-412A-90FD-89E658FA2861}" dt="2021-04-19T12:35:02.609" v="105" actId="6264"/>
          <ac:spMkLst>
            <pc:docMk/>
            <pc:sldMk cId="1085035265" sldId="277"/>
            <ac:spMk id="5" creationId="{0051C0C3-9A38-4B54-AA3D-44DC9AF272DD}"/>
          </ac:spMkLst>
        </pc:spChg>
      </pc:sldChg>
      <pc:sldChg chg="addSp delSp modSp del mod chgLayout">
        <pc:chgData name="Jenice Crawford" userId="36ebf7d4-46d6-4376-a4fb-ac4902bbb53c" providerId="ADAL" clId="{6DE253FA-9E3D-412A-90FD-89E658FA2861}" dt="2021-04-19T13:06:27.177" v="372" actId="47"/>
        <pc:sldMkLst>
          <pc:docMk/>
          <pc:sldMk cId="270038787" sldId="278"/>
        </pc:sldMkLst>
        <pc:spChg chg="mod ord">
          <ac:chgData name="Jenice Crawford" userId="36ebf7d4-46d6-4376-a4fb-ac4902bbb53c" providerId="ADAL" clId="{6DE253FA-9E3D-412A-90FD-89E658FA2861}" dt="2021-04-19T12:35:02.609" v="105" actId="6264"/>
          <ac:spMkLst>
            <pc:docMk/>
            <pc:sldMk cId="270038787" sldId="278"/>
            <ac:spMk id="2" creationId="{00000000-0000-0000-0000-000000000000}"/>
          </ac:spMkLst>
        </pc:spChg>
        <pc:spChg chg="mod ord">
          <ac:chgData name="Jenice Crawford" userId="36ebf7d4-46d6-4376-a4fb-ac4902bbb53c" providerId="ADAL" clId="{6DE253FA-9E3D-412A-90FD-89E658FA2861}" dt="2021-04-19T12:35:02.609" v="105" actId="6264"/>
          <ac:spMkLst>
            <pc:docMk/>
            <pc:sldMk cId="270038787" sldId="278"/>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270038787" sldId="278"/>
            <ac:spMk id="4" creationId="{E68225FB-8EBF-4774-A756-D55057960AE5}"/>
          </ac:spMkLst>
        </pc:spChg>
        <pc:spChg chg="add del mod">
          <ac:chgData name="Jenice Crawford" userId="36ebf7d4-46d6-4376-a4fb-ac4902bbb53c" providerId="ADAL" clId="{6DE253FA-9E3D-412A-90FD-89E658FA2861}" dt="2021-04-19T12:35:02.609" v="105" actId="6264"/>
          <ac:spMkLst>
            <pc:docMk/>
            <pc:sldMk cId="270038787" sldId="278"/>
            <ac:spMk id="5" creationId="{16BEBF0A-D576-46AC-B5B4-5A4612A04E01}"/>
          </ac:spMkLst>
        </pc:spChg>
      </pc:sldChg>
      <pc:sldChg chg="addSp delSp modSp del mod ord chgLayout">
        <pc:chgData name="Jenice Crawford" userId="36ebf7d4-46d6-4376-a4fb-ac4902bbb53c" providerId="ADAL" clId="{6DE253FA-9E3D-412A-90FD-89E658FA2861}" dt="2021-04-19T13:49:32.918" v="1050" actId="47"/>
        <pc:sldMkLst>
          <pc:docMk/>
          <pc:sldMk cId="28383278" sldId="279"/>
        </pc:sldMkLst>
        <pc:spChg chg="mod ord">
          <ac:chgData name="Jenice Crawford" userId="36ebf7d4-46d6-4376-a4fb-ac4902bbb53c" providerId="ADAL" clId="{6DE253FA-9E3D-412A-90FD-89E658FA2861}" dt="2021-04-19T12:35:02.609" v="105" actId="6264"/>
          <ac:spMkLst>
            <pc:docMk/>
            <pc:sldMk cId="28383278" sldId="279"/>
            <ac:spMk id="2" creationId="{00000000-0000-0000-0000-000000000000}"/>
          </ac:spMkLst>
        </pc:spChg>
        <pc:spChg chg="mod ord">
          <ac:chgData name="Jenice Crawford" userId="36ebf7d4-46d6-4376-a4fb-ac4902bbb53c" providerId="ADAL" clId="{6DE253FA-9E3D-412A-90FD-89E658FA2861}" dt="2021-04-19T12:35:02.609" v="105" actId="6264"/>
          <ac:spMkLst>
            <pc:docMk/>
            <pc:sldMk cId="28383278" sldId="279"/>
            <ac:spMk id="3" creationId="{00000000-0000-0000-0000-000000000000}"/>
          </ac:spMkLst>
        </pc:spChg>
        <pc:spChg chg="add del mod">
          <ac:chgData name="Jenice Crawford" userId="36ebf7d4-46d6-4376-a4fb-ac4902bbb53c" providerId="ADAL" clId="{6DE253FA-9E3D-412A-90FD-89E658FA2861}" dt="2021-04-19T12:35:02.609" v="105" actId="6264"/>
          <ac:spMkLst>
            <pc:docMk/>
            <pc:sldMk cId="28383278" sldId="279"/>
            <ac:spMk id="4" creationId="{E8C52830-3571-4C81-81F1-A34C901D2EE2}"/>
          </ac:spMkLst>
        </pc:spChg>
        <pc:spChg chg="add del mod">
          <ac:chgData name="Jenice Crawford" userId="36ebf7d4-46d6-4376-a4fb-ac4902bbb53c" providerId="ADAL" clId="{6DE253FA-9E3D-412A-90FD-89E658FA2861}" dt="2021-04-19T12:35:02.609" v="105" actId="6264"/>
          <ac:spMkLst>
            <pc:docMk/>
            <pc:sldMk cId="28383278" sldId="279"/>
            <ac:spMk id="5" creationId="{95379210-79EA-4D0B-B5EE-4EF37FD29522}"/>
          </ac:spMkLst>
        </pc:spChg>
      </pc:sldChg>
      <pc:sldChg chg="addSp delSp modSp add del mod ord chgLayout">
        <pc:chgData name="Jenice Crawford" userId="36ebf7d4-46d6-4376-a4fb-ac4902bbb53c" providerId="ADAL" clId="{6DE253FA-9E3D-412A-90FD-89E658FA2861}" dt="2021-04-19T13:49:11.647" v="1049" actId="2696"/>
        <pc:sldMkLst>
          <pc:docMk/>
          <pc:sldMk cId="2727607217" sldId="280"/>
        </pc:sldMkLst>
        <pc:spChg chg="mod ord">
          <ac:chgData name="Jenice Crawford" userId="36ebf7d4-46d6-4376-a4fb-ac4902bbb53c" providerId="ADAL" clId="{6DE253FA-9E3D-412A-90FD-89E658FA2861}" dt="2021-04-19T12:35:02.609" v="105" actId="6264"/>
          <ac:spMkLst>
            <pc:docMk/>
            <pc:sldMk cId="2727607217" sldId="280"/>
            <ac:spMk id="2" creationId="{00000000-0000-0000-0000-000000000000}"/>
          </ac:spMkLst>
        </pc:spChg>
        <pc:spChg chg="add del mod">
          <ac:chgData name="Jenice Crawford" userId="36ebf7d4-46d6-4376-a4fb-ac4902bbb53c" providerId="ADAL" clId="{6DE253FA-9E3D-412A-90FD-89E658FA2861}" dt="2021-04-19T12:35:02.609" v="105" actId="6264"/>
          <ac:spMkLst>
            <pc:docMk/>
            <pc:sldMk cId="2727607217" sldId="280"/>
            <ac:spMk id="3" creationId="{0AFE9538-B045-40D0-908F-DE37769C0549}"/>
          </ac:spMkLst>
        </pc:spChg>
        <pc:spChg chg="add del mod">
          <ac:chgData name="Jenice Crawford" userId="36ebf7d4-46d6-4376-a4fb-ac4902bbb53c" providerId="ADAL" clId="{6DE253FA-9E3D-412A-90FD-89E658FA2861}" dt="2021-04-19T12:35:02.609" v="105" actId="6264"/>
          <ac:spMkLst>
            <pc:docMk/>
            <pc:sldMk cId="2727607217" sldId="280"/>
            <ac:spMk id="4" creationId="{59F2DC2A-9D97-45EE-BA99-5D94C4A6D300}"/>
          </ac:spMkLst>
        </pc:spChg>
        <pc:spChg chg="add mod">
          <ac:chgData name="Jenice Crawford" userId="36ebf7d4-46d6-4376-a4fb-ac4902bbb53c" providerId="ADAL" clId="{6DE253FA-9E3D-412A-90FD-89E658FA2861}" dt="2021-04-19T13:08:33.418" v="406" actId="21"/>
          <ac:spMkLst>
            <pc:docMk/>
            <pc:sldMk cId="2727607217" sldId="280"/>
            <ac:spMk id="5" creationId="{AFD3594B-53F3-4426-A337-29037463A300}"/>
          </ac:spMkLst>
        </pc:spChg>
        <pc:picChg chg="del mod ord">
          <ac:chgData name="Jenice Crawford" userId="36ebf7d4-46d6-4376-a4fb-ac4902bbb53c" providerId="ADAL" clId="{6DE253FA-9E3D-412A-90FD-89E658FA2861}" dt="2021-04-19T13:08:33.418" v="406" actId="21"/>
          <ac:picMkLst>
            <pc:docMk/>
            <pc:sldMk cId="2727607217" sldId="280"/>
            <ac:picMk id="8" creationId="{0C4A3461-D5FD-481D-8C4F-D2E0C26BB78B}"/>
          </ac:picMkLst>
        </pc:picChg>
      </pc:sldChg>
      <pc:sldChg chg="addSp delSp modSp del mod chgLayout">
        <pc:chgData name="Jenice Crawford" userId="36ebf7d4-46d6-4376-a4fb-ac4902bbb53c" providerId="ADAL" clId="{6DE253FA-9E3D-412A-90FD-89E658FA2861}" dt="2021-04-20T15:18:24.474" v="3913" actId="47"/>
        <pc:sldMkLst>
          <pc:docMk/>
          <pc:sldMk cId="626710634" sldId="281"/>
        </pc:sldMkLst>
        <pc:spChg chg="add del">
          <ac:chgData name="Jenice Crawford" userId="36ebf7d4-46d6-4376-a4fb-ac4902bbb53c" providerId="ADAL" clId="{6DE253FA-9E3D-412A-90FD-89E658FA2861}" dt="2021-04-19T12:35:02.609" v="105" actId="6264"/>
          <ac:spMkLst>
            <pc:docMk/>
            <pc:sldMk cId="626710634" sldId="281"/>
            <ac:spMk id="2" creationId="{E446C264-4ED4-D044-AD12-3E1CDBCA2259}"/>
          </ac:spMkLst>
        </pc:spChg>
        <pc:spChg chg="mod ord">
          <ac:chgData name="Jenice Crawford" userId="36ebf7d4-46d6-4376-a4fb-ac4902bbb53c" providerId="ADAL" clId="{6DE253FA-9E3D-412A-90FD-89E658FA2861}" dt="2021-04-19T12:55:02.692" v="318" actId="27636"/>
          <ac:spMkLst>
            <pc:docMk/>
            <pc:sldMk cId="626710634" sldId="281"/>
            <ac:spMk id="3" creationId="{C4584356-705B-F242-9518-527BC7A1BC03}"/>
          </ac:spMkLst>
        </pc:spChg>
        <pc:spChg chg="add del mod">
          <ac:chgData name="Jenice Crawford" userId="36ebf7d4-46d6-4376-a4fb-ac4902bbb53c" providerId="ADAL" clId="{6DE253FA-9E3D-412A-90FD-89E658FA2861}" dt="2021-04-19T12:35:02.609" v="105" actId="6264"/>
          <ac:spMkLst>
            <pc:docMk/>
            <pc:sldMk cId="626710634" sldId="281"/>
            <ac:spMk id="4" creationId="{05F24439-3BE7-46BD-A3D4-3AC8AC6C5055}"/>
          </ac:spMkLst>
        </pc:spChg>
        <pc:spChg chg="add del mod ord">
          <ac:chgData name="Jenice Crawford" userId="36ebf7d4-46d6-4376-a4fb-ac4902bbb53c" providerId="ADAL" clId="{6DE253FA-9E3D-412A-90FD-89E658FA2861}" dt="2021-04-19T12:35:02.609" v="105" actId="6264"/>
          <ac:spMkLst>
            <pc:docMk/>
            <pc:sldMk cId="626710634" sldId="281"/>
            <ac:spMk id="5" creationId="{ABD590D5-1218-4273-83EC-9EAD769317AD}"/>
          </ac:spMkLst>
        </pc:spChg>
      </pc:sldChg>
      <pc:sldChg chg="add del">
        <pc:chgData name="Jenice Crawford" userId="36ebf7d4-46d6-4376-a4fb-ac4902bbb53c" providerId="ADAL" clId="{6DE253FA-9E3D-412A-90FD-89E658FA2861}" dt="2021-04-19T12:27:44.870" v="25" actId="47"/>
        <pc:sldMkLst>
          <pc:docMk/>
          <pc:sldMk cId="0" sldId="282"/>
        </pc:sldMkLst>
      </pc:sldChg>
      <pc:sldChg chg="addSp delSp modSp add del mod chgLayout">
        <pc:chgData name="Jenice Crawford" userId="36ebf7d4-46d6-4376-a4fb-ac4902bbb53c" providerId="ADAL" clId="{6DE253FA-9E3D-412A-90FD-89E658FA2861}" dt="2021-04-19T12:42:23.471" v="127" actId="47"/>
        <pc:sldMkLst>
          <pc:docMk/>
          <pc:sldMk cId="0" sldId="287"/>
        </pc:sldMkLst>
        <pc:spChg chg="add del mod ord">
          <ac:chgData name="Jenice Crawford" userId="36ebf7d4-46d6-4376-a4fb-ac4902bbb53c" providerId="ADAL" clId="{6DE253FA-9E3D-412A-90FD-89E658FA2861}" dt="2021-04-19T12:35:02.609" v="105" actId="6264"/>
          <ac:spMkLst>
            <pc:docMk/>
            <pc:sldMk cId="0" sldId="287"/>
            <ac:spMk id="3" creationId="{A4C585F8-FC42-4933-90AB-23A993830FEC}"/>
          </ac:spMkLst>
        </pc:spChg>
        <pc:spChg chg="add del mod ord">
          <ac:chgData name="Jenice Crawford" userId="36ebf7d4-46d6-4376-a4fb-ac4902bbb53c" providerId="ADAL" clId="{6DE253FA-9E3D-412A-90FD-89E658FA2861}" dt="2021-04-19T12:35:02.609" v="105" actId="6264"/>
          <ac:spMkLst>
            <pc:docMk/>
            <pc:sldMk cId="0" sldId="287"/>
            <ac:spMk id="4" creationId="{77DC74CE-8180-4F26-B09D-7A5D264D28E1}"/>
          </ac:spMkLst>
        </pc:spChg>
      </pc:sldChg>
      <pc:sldChg chg="addSp delSp modSp add mod ord chgLayout">
        <pc:chgData name="Jenice Crawford" userId="36ebf7d4-46d6-4376-a4fb-ac4902bbb53c" providerId="ADAL" clId="{6DE253FA-9E3D-412A-90FD-89E658FA2861}" dt="2021-04-20T15:20:31.532" v="3924"/>
        <pc:sldMkLst>
          <pc:docMk/>
          <pc:sldMk cId="0" sldId="288"/>
        </pc:sldMkLst>
        <pc:spChg chg="add del mod ord">
          <ac:chgData name="Jenice Crawford" userId="36ebf7d4-46d6-4376-a4fb-ac4902bbb53c" providerId="ADAL" clId="{6DE253FA-9E3D-412A-90FD-89E658FA2861}" dt="2021-04-19T12:35:02.609" v="105" actId="6264"/>
          <ac:spMkLst>
            <pc:docMk/>
            <pc:sldMk cId="0" sldId="288"/>
            <ac:spMk id="3" creationId="{5D95A178-2522-4598-B48D-6CB7A8AFA7F0}"/>
          </ac:spMkLst>
        </pc:spChg>
        <pc:spChg chg="add del mod ord">
          <ac:chgData name="Jenice Crawford" userId="36ebf7d4-46d6-4376-a4fb-ac4902bbb53c" providerId="ADAL" clId="{6DE253FA-9E3D-412A-90FD-89E658FA2861}" dt="2021-04-19T12:35:02.609" v="105" actId="6264"/>
          <ac:spMkLst>
            <pc:docMk/>
            <pc:sldMk cId="0" sldId="288"/>
            <ac:spMk id="4" creationId="{088EBADB-BCBC-4DC6-BAE2-FF8F00AB63F3}"/>
          </ac:spMkLst>
        </pc:spChg>
      </pc:sldChg>
      <pc:sldChg chg="add del">
        <pc:chgData name="Jenice Crawford" userId="36ebf7d4-46d6-4376-a4fb-ac4902bbb53c" providerId="ADAL" clId="{6DE253FA-9E3D-412A-90FD-89E658FA2861}" dt="2021-04-19T12:34:31.542" v="99" actId="47"/>
        <pc:sldMkLst>
          <pc:docMk/>
          <pc:sldMk cId="0" sldId="289"/>
        </pc:sldMkLst>
      </pc:sldChg>
      <pc:sldChg chg="addSp delSp modSp add del mod chgLayout">
        <pc:chgData name="Jenice Crawford" userId="36ebf7d4-46d6-4376-a4fb-ac4902bbb53c" providerId="ADAL" clId="{6DE253FA-9E3D-412A-90FD-89E658FA2861}" dt="2021-04-19T12:41:46.673" v="126" actId="47"/>
        <pc:sldMkLst>
          <pc:docMk/>
          <pc:sldMk cId="0" sldId="293"/>
        </pc:sldMkLst>
        <pc:spChg chg="add del mod">
          <ac:chgData name="Jenice Crawford" userId="36ebf7d4-46d6-4376-a4fb-ac4902bbb53c" providerId="ADAL" clId="{6DE253FA-9E3D-412A-90FD-89E658FA2861}" dt="2021-04-19T12:35:02.609" v="105" actId="6264"/>
          <ac:spMkLst>
            <pc:docMk/>
            <pc:sldMk cId="0" sldId="293"/>
            <ac:spMk id="2" creationId="{43E1C536-0019-4A17-9065-CB39C0A0DC6F}"/>
          </ac:spMkLst>
        </pc:spChg>
        <pc:spChg chg="add del mod">
          <ac:chgData name="Jenice Crawford" userId="36ebf7d4-46d6-4376-a4fb-ac4902bbb53c" providerId="ADAL" clId="{6DE253FA-9E3D-412A-90FD-89E658FA2861}" dt="2021-04-19T12:35:02.609" v="105" actId="6264"/>
          <ac:spMkLst>
            <pc:docMk/>
            <pc:sldMk cId="0" sldId="293"/>
            <ac:spMk id="3" creationId="{242134B8-476E-4F2B-B16B-8814499B195F}"/>
          </ac:spMkLst>
        </pc:spChg>
        <pc:spChg chg="mod ord">
          <ac:chgData name="Jenice Crawford" userId="36ebf7d4-46d6-4376-a4fb-ac4902bbb53c" providerId="ADAL" clId="{6DE253FA-9E3D-412A-90FD-89E658FA2861}" dt="2021-04-19T12:35:02.609" v="105" actId="6264"/>
          <ac:spMkLst>
            <pc:docMk/>
            <pc:sldMk cId="0" sldId="293"/>
            <ac:spMk id="33794" creationId="{00000000-0000-0000-0000-000000000000}"/>
          </ac:spMkLst>
        </pc:spChg>
        <pc:spChg chg="mod ord">
          <ac:chgData name="Jenice Crawford" userId="36ebf7d4-46d6-4376-a4fb-ac4902bbb53c" providerId="ADAL" clId="{6DE253FA-9E3D-412A-90FD-89E658FA2861}" dt="2021-04-19T12:35:02.609" v="105" actId="6264"/>
          <ac:spMkLst>
            <pc:docMk/>
            <pc:sldMk cId="0" sldId="293"/>
            <ac:spMk id="33795" creationId="{00000000-0000-0000-0000-000000000000}"/>
          </ac:spMkLst>
        </pc:spChg>
      </pc:sldChg>
      <pc:sldChg chg="addSp delSp modSp add del mod chgLayout">
        <pc:chgData name="Jenice Crawford" userId="36ebf7d4-46d6-4376-a4fb-ac4902bbb53c" providerId="ADAL" clId="{6DE253FA-9E3D-412A-90FD-89E658FA2861}" dt="2021-04-20T15:19:59.521" v="3916" actId="47"/>
        <pc:sldMkLst>
          <pc:docMk/>
          <pc:sldMk cId="0" sldId="294"/>
        </pc:sldMkLst>
        <pc:spChg chg="add del mod ord">
          <ac:chgData name="Jenice Crawford" userId="36ebf7d4-46d6-4376-a4fb-ac4902bbb53c" providerId="ADAL" clId="{6DE253FA-9E3D-412A-90FD-89E658FA2861}" dt="2021-04-19T12:35:02.609" v="105" actId="6264"/>
          <ac:spMkLst>
            <pc:docMk/>
            <pc:sldMk cId="0" sldId="294"/>
            <ac:spMk id="3" creationId="{6EFA4705-5BCE-4157-99C4-504355762C5E}"/>
          </ac:spMkLst>
        </pc:spChg>
        <pc:spChg chg="add del mod ord">
          <ac:chgData name="Jenice Crawford" userId="36ebf7d4-46d6-4376-a4fb-ac4902bbb53c" providerId="ADAL" clId="{6DE253FA-9E3D-412A-90FD-89E658FA2861}" dt="2021-04-19T12:35:02.609" v="105" actId="6264"/>
          <ac:spMkLst>
            <pc:docMk/>
            <pc:sldMk cId="0" sldId="294"/>
            <ac:spMk id="4" creationId="{BC009A4A-7052-4AEE-80F0-FC1BA7854885}"/>
          </ac:spMkLst>
        </pc:spChg>
        <pc:picChg chg="del">
          <ac:chgData name="Jenice Crawford" userId="36ebf7d4-46d6-4376-a4fb-ac4902bbb53c" providerId="ADAL" clId="{6DE253FA-9E3D-412A-90FD-89E658FA2861}" dt="2021-04-19T12:42:34.822" v="128" actId="478"/>
          <ac:picMkLst>
            <pc:docMk/>
            <pc:sldMk cId="0" sldId="294"/>
            <ac:picMk id="1026" creationId="{E052E4A6-6D66-45B5-9291-01F08A30C568}"/>
          </ac:picMkLst>
        </pc:picChg>
      </pc:sldChg>
      <pc:sldChg chg="addSp delSp modSp add mod ord chgLayout">
        <pc:chgData name="Jenice Crawford" userId="36ebf7d4-46d6-4376-a4fb-ac4902bbb53c" providerId="ADAL" clId="{6DE253FA-9E3D-412A-90FD-89E658FA2861}" dt="2021-04-20T15:20:16.718" v="3922"/>
        <pc:sldMkLst>
          <pc:docMk/>
          <pc:sldMk cId="1478870319" sldId="298"/>
        </pc:sldMkLst>
        <pc:spChg chg="add del mod">
          <ac:chgData name="Jenice Crawford" userId="36ebf7d4-46d6-4376-a4fb-ac4902bbb53c" providerId="ADAL" clId="{6DE253FA-9E3D-412A-90FD-89E658FA2861}" dt="2021-04-19T12:35:02.609" v="105" actId="6264"/>
          <ac:spMkLst>
            <pc:docMk/>
            <pc:sldMk cId="1478870319" sldId="298"/>
            <ac:spMk id="2" creationId="{DCED1A2F-BC6E-46E7-B4D1-234339853D7B}"/>
          </ac:spMkLst>
        </pc:spChg>
        <pc:spChg chg="add del mod ord">
          <ac:chgData name="Jenice Crawford" userId="36ebf7d4-46d6-4376-a4fb-ac4902bbb53c" providerId="ADAL" clId="{6DE253FA-9E3D-412A-90FD-89E658FA2861}" dt="2021-04-19T12:35:02.609" v="105" actId="6264"/>
          <ac:spMkLst>
            <pc:docMk/>
            <pc:sldMk cId="1478870319" sldId="298"/>
            <ac:spMk id="5" creationId="{A5B2FD1D-1A1F-4F7F-8E57-85FCA921B86B}"/>
          </ac:spMkLst>
        </pc:spChg>
        <pc:spChg chg="mod ord">
          <ac:chgData name="Jenice Crawford" userId="36ebf7d4-46d6-4376-a4fb-ac4902bbb53c" providerId="ADAL" clId="{6DE253FA-9E3D-412A-90FD-89E658FA2861}" dt="2021-04-19T12:35:02.609" v="105" actId="6264"/>
          <ac:spMkLst>
            <pc:docMk/>
            <pc:sldMk cId="1478870319" sldId="298"/>
            <ac:spMk id="34819" creationId="{00000000-0000-0000-0000-000000000000}"/>
          </ac:spMkLst>
        </pc:spChg>
      </pc:sldChg>
      <pc:sldChg chg="add del">
        <pc:chgData name="Jenice Crawford" userId="36ebf7d4-46d6-4376-a4fb-ac4902bbb53c" providerId="ADAL" clId="{6DE253FA-9E3D-412A-90FD-89E658FA2861}" dt="2021-04-19T12:34:31.542" v="99" actId="47"/>
        <pc:sldMkLst>
          <pc:docMk/>
          <pc:sldMk cId="1468497949" sldId="301"/>
        </pc:sldMkLst>
      </pc:sldChg>
      <pc:sldChg chg="add del">
        <pc:chgData name="Jenice Crawford" userId="36ebf7d4-46d6-4376-a4fb-ac4902bbb53c" providerId="ADAL" clId="{6DE253FA-9E3D-412A-90FD-89E658FA2861}" dt="2021-04-19T12:34:31.542" v="99" actId="47"/>
        <pc:sldMkLst>
          <pc:docMk/>
          <pc:sldMk cId="418835738" sldId="302"/>
        </pc:sldMkLst>
      </pc:sldChg>
      <pc:sldChg chg="addSp delSp modSp add del mod chgLayout">
        <pc:chgData name="Jenice Crawford" userId="36ebf7d4-46d6-4376-a4fb-ac4902bbb53c" providerId="ADAL" clId="{6DE253FA-9E3D-412A-90FD-89E658FA2861}" dt="2021-04-20T15:18:10.693" v="3912" actId="2696"/>
        <pc:sldMkLst>
          <pc:docMk/>
          <pc:sldMk cId="2526208516" sldId="304"/>
        </pc:sldMkLst>
        <pc:spChg chg="mod ord">
          <ac:chgData name="Jenice Crawford" userId="36ebf7d4-46d6-4376-a4fb-ac4902bbb53c" providerId="ADAL" clId="{6DE253FA-9E3D-412A-90FD-89E658FA2861}" dt="2021-04-19T12:35:02.609" v="105" actId="6264"/>
          <ac:spMkLst>
            <pc:docMk/>
            <pc:sldMk cId="2526208516" sldId="304"/>
            <ac:spMk id="2" creationId="{00000000-0000-0000-0000-000000000000}"/>
          </ac:spMkLst>
        </pc:spChg>
        <pc:spChg chg="add del mod">
          <ac:chgData name="Jenice Crawford" userId="36ebf7d4-46d6-4376-a4fb-ac4902bbb53c" providerId="ADAL" clId="{6DE253FA-9E3D-412A-90FD-89E658FA2861}" dt="2021-04-19T12:35:02.609" v="105" actId="6264"/>
          <ac:spMkLst>
            <pc:docMk/>
            <pc:sldMk cId="2526208516" sldId="304"/>
            <ac:spMk id="6" creationId="{9B92A618-07E2-4744-A67E-8407FF40C820}"/>
          </ac:spMkLst>
        </pc:spChg>
        <pc:spChg chg="add del mod">
          <ac:chgData name="Jenice Crawford" userId="36ebf7d4-46d6-4376-a4fb-ac4902bbb53c" providerId="ADAL" clId="{6DE253FA-9E3D-412A-90FD-89E658FA2861}" dt="2021-04-19T12:35:02.609" v="105" actId="6264"/>
          <ac:spMkLst>
            <pc:docMk/>
            <pc:sldMk cId="2526208516" sldId="304"/>
            <ac:spMk id="7" creationId="{423EC310-99E0-4F5E-9EC1-B5F1C2CFB5F5}"/>
          </ac:spMkLst>
        </pc:spChg>
        <pc:picChg chg="mod ord">
          <ac:chgData name="Jenice Crawford" userId="36ebf7d4-46d6-4376-a4fb-ac4902bbb53c" providerId="ADAL" clId="{6DE253FA-9E3D-412A-90FD-89E658FA2861}" dt="2021-04-19T12:35:02.609" v="105" actId="6264"/>
          <ac:picMkLst>
            <pc:docMk/>
            <pc:sldMk cId="2526208516" sldId="304"/>
            <ac:picMk id="4" creationId="{00000000-0000-0000-0000-000000000000}"/>
          </ac:picMkLst>
        </pc:picChg>
      </pc:sldChg>
      <pc:sldChg chg="add del">
        <pc:chgData name="Jenice Crawford" userId="36ebf7d4-46d6-4376-a4fb-ac4902bbb53c" providerId="ADAL" clId="{6DE253FA-9E3D-412A-90FD-89E658FA2861}" dt="2021-04-19T12:34:31.542" v="99" actId="47"/>
        <pc:sldMkLst>
          <pc:docMk/>
          <pc:sldMk cId="1098676642" sldId="306"/>
        </pc:sldMkLst>
      </pc:sldChg>
      <pc:sldChg chg="add del">
        <pc:chgData name="Jenice Crawford" userId="36ebf7d4-46d6-4376-a4fb-ac4902bbb53c" providerId="ADAL" clId="{6DE253FA-9E3D-412A-90FD-89E658FA2861}" dt="2021-04-19T12:34:31.542" v="99" actId="47"/>
        <pc:sldMkLst>
          <pc:docMk/>
          <pc:sldMk cId="3580940150" sldId="307"/>
        </pc:sldMkLst>
      </pc:sldChg>
      <pc:sldChg chg="addSp delSp modSp add mod chgLayout">
        <pc:chgData name="Jenice Crawford" userId="36ebf7d4-46d6-4376-a4fb-ac4902bbb53c" providerId="ADAL" clId="{6DE253FA-9E3D-412A-90FD-89E658FA2861}" dt="2021-04-20T15:13:36.146" v="3691" actId="12788"/>
        <pc:sldMkLst>
          <pc:docMk/>
          <pc:sldMk cId="2182287986" sldId="308"/>
        </pc:sldMkLst>
        <pc:spChg chg="add del mod ord">
          <ac:chgData name="Jenice Crawford" userId="36ebf7d4-46d6-4376-a4fb-ac4902bbb53c" providerId="ADAL" clId="{6DE253FA-9E3D-412A-90FD-89E658FA2861}" dt="2021-04-19T12:35:02.609" v="105" actId="6264"/>
          <ac:spMkLst>
            <pc:docMk/>
            <pc:sldMk cId="2182287986" sldId="308"/>
            <ac:spMk id="2" creationId="{FD45E068-C02C-4F67-88B9-B1CE1B990648}"/>
          </ac:spMkLst>
        </pc:spChg>
        <pc:spChg chg="add del mod ord">
          <ac:chgData name="Jenice Crawford" userId="36ebf7d4-46d6-4376-a4fb-ac4902bbb53c" providerId="ADAL" clId="{6DE253FA-9E3D-412A-90FD-89E658FA2861}" dt="2021-04-19T12:35:02.609" v="105" actId="6264"/>
          <ac:spMkLst>
            <pc:docMk/>
            <pc:sldMk cId="2182287986" sldId="308"/>
            <ac:spMk id="3" creationId="{BE52C2D8-C667-4DD8-AA94-BB0BDA93BEB7}"/>
          </ac:spMkLst>
        </pc:spChg>
        <pc:spChg chg="add del mod">
          <ac:chgData name="Jenice Crawford" userId="36ebf7d4-46d6-4376-a4fb-ac4902bbb53c" providerId="ADAL" clId="{6DE253FA-9E3D-412A-90FD-89E658FA2861}" dt="2021-04-20T14:43:15.029" v="3054"/>
          <ac:spMkLst>
            <pc:docMk/>
            <pc:sldMk cId="2182287986" sldId="308"/>
            <ac:spMk id="7" creationId="{8997B92D-759A-416E-9B04-51DE88CE7F16}"/>
          </ac:spMkLst>
        </pc:spChg>
        <pc:spChg chg="add del mod">
          <ac:chgData name="Jenice Crawford" userId="36ebf7d4-46d6-4376-a4fb-ac4902bbb53c" providerId="ADAL" clId="{6DE253FA-9E3D-412A-90FD-89E658FA2861}" dt="2021-04-20T14:26:18.257" v="2841"/>
          <ac:spMkLst>
            <pc:docMk/>
            <pc:sldMk cId="2182287986" sldId="308"/>
            <ac:spMk id="9" creationId="{0E4BDF0B-A06F-4E40-A93B-BE8865078E1D}"/>
          </ac:spMkLst>
        </pc:spChg>
        <pc:spChg chg="add del mod">
          <ac:chgData name="Jenice Crawford" userId="36ebf7d4-46d6-4376-a4fb-ac4902bbb53c" providerId="ADAL" clId="{6DE253FA-9E3D-412A-90FD-89E658FA2861}" dt="2021-04-20T14:27:41.940" v="2851" actId="478"/>
          <ac:spMkLst>
            <pc:docMk/>
            <pc:sldMk cId="2182287986" sldId="308"/>
            <ac:spMk id="10" creationId="{6877035C-DEC3-42BC-90C0-F0654CF2043C}"/>
          </ac:spMkLst>
        </pc:spChg>
        <pc:spChg chg="add del mod ord">
          <ac:chgData name="Jenice Crawford" userId="36ebf7d4-46d6-4376-a4fb-ac4902bbb53c" providerId="ADAL" clId="{6DE253FA-9E3D-412A-90FD-89E658FA2861}" dt="2021-04-20T14:43:15.029" v="3052" actId="478"/>
          <ac:spMkLst>
            <pc:docMk/>
            <pc:sldMk cId="2182287986" sldId="308"/>
            <ac:spMk id="11" creationId="{FC27C6D1-C27B-4FC9-A929-71140B9D229C}"/>
          </ac:spMkLst>
        </pc:spChg>
        <pc:spChg chg="add mod ord">
          <ac:chgData name="Jenice Crawford" userId="36ebf7d4-46d6-4376-a4fb-ac4902bbb53c" providerId="ADAL" clId="{6DE253FA-9E3D-412A-90FD-89E658FA2861}" dt="2021-04-20T14:45:10.065" v="3094" actId="20577"/>
          <ac:spMkLst>
            <pc:docMk/>
            <pc:sldMk cId="2182287986" sldId="308"/>
            <ac:spMk id="12" creationId="{32D9E212-4063-44B7-99C0-342D1ACBC782}"/>
          </ac:spMkLst>
        </pc:spChg>
        <pc:spChg chg="mod">
          <ac:chgData name="Jenice Crawford" userId="36ebf7d4-46d6-4376-a4fb-ac4902bbb53c" providerId="ADAL" clId="{6DE253FA-9E3D-412A-90FD-89E658FA2861}" dt="2021-04-20T15:13:36.146" v="3691" actId="12788"/>
          <ac:spMkLst>
            <pc:docMk/>
            <pc:sldMk cId="2182287986" sldId="308"/>
            <ac:spMk id="18434" creationId="{00000000-0000-0000-0000-000000000000}"/>
          </ac:spMkLst>
        </pc:spChg>
        <pc:graphicFrameChg chg="mod modGraphic">
          <ac:chgData name="Jenice Crawford" userId="36ebf7d4-46d6-4376-a4fb-ac4902bbb53c" providerId="ADAL" clId="{6DE253FA-9E3D-412A-90FD-89E658FA2861}" dt="2021-04-20T14:43:34.213" v="3057" actId="1076"/>
          <ac:graphicFrameMkLst>
            <pc:docMk/>
            <pc:sldMk cId="2182287986" sldId="308"/>
            <ac:graphicFrameMk id="4" creationId="{82ED997D-8DF7-4FB4-90F7-2367615938D8}"/>
          </ac:graphicFrameMkLst>
        </pc:graphicFrameChg>
        <pc:picChg chg="add del mod modCrop">
          <ac:chgData name="Jenice Crawford" userId="36ebf7d4-46d6-4376-a4fb-ac4902bbb53c" providerId="ADAL" clId="{6DE253FA-9E3D-412A-90FD-89E658FA2861}" dt="2021-04-20T14:26:18.257" v="2839" actId="478"/>
          <ac:picMkLst>
            <pc:docMk/>
            <pc:sldMk cId="2182287986" sldId="308"/>
            <ac:picMk id="8" creationId="{01BBA32E-05A2-454F-B323-EA31FD79F790}"/>
          </ac:picMkLst>
        </pc:picChg>
      </pc:sldChg>
      <pc:sldChg chg="addSp delSp modSp add del mod chgLayout">
        <pc:chgData name="Jenice Crawford" userId="36ebf7d4-46d6-4376-a4fb-ac4902bbb53c" providerId="ADAL" clId="{6DE253FA-9E3D-412A-90FD-89E658FA2861}" dt="2021-04-19T12:39:59.537" v="119" actId="47"/>
        <pc:sldMkLst>
          <pc:docMk/>
          <pc:sldMk cId="3495675079" sldId="309"/>
        </pc:sldMkLst>
        <pc:spChg chg="add del mod ord">
          <ac:chgData name="Jenice Crawford" userId="36ebf7d4-46d6-4376-a4fb-ac4902bbb53c" providerId="ADAL" clId="{6DE253FA-9E3D-412A-90FD-89E658FA2861}" dt="2021-04-19T12:35:02.609" v="105" actId="6264"/>
          <ac:spMkLst>
            <pc:docMk/>
            <pc:sldMk cId="3495675079" sldId="309"/>
            <ac:spMk id="2" creationId="{4A9AF572-714B-42F1-A14B-B5AF82485E9D}"/>
          </ac:spMkLst>
        </pc:spChg>
        <pc:spChg chg="add del mod ord">
          <ac:chgData name="Jenice Crawford" userId="36ebf7d4-46d6-4376-a4fb-ac4902bbb53c" providerId="ADAL" clId="{6DE253FA-9E3D-412A-90FD-89E658FA2861}" dt="2021-04-19T12:35:02.609" v="105" actId="6264"/>
          <ac:spMkLst>
            <pc:docMk/>
            <pc:sldMk cId="3495675079" sldId="309"/>
            <ac:spMk id="3" creationId="{1BFCED81-38AD-4140-9933-B56FC11A5616}"/>
          </ac:spMkLst>
        </pc:spChg>
      </pc:sldChg>
      <pc:sldChg chg="addSp delSp modSp add del mod chgLayout">
        <pc:chgData name="Jenice Crawford" userId="36ebf7d4-46d6-4376-a4fb-ac4902bbb53c" providerId="ADAL" clId="{6DE253FA-9E3D-412A-90FD-89E658FA2861}" dt="2021-04-19T12:39:53.376" v="117" actId="47"/>
        <pc:sldMkLst>
          <pc:docMk/>
          <pc:sldMk cId="3756629119" sldId="311"/>
        </pc:sldMkLst>
        <pc:spChg chg="add del mod ord">
          <ac:chgData name="Jenice Crawford" userId="36ebf7d4-46d6-4376-a4fb-ac4902bbb53c" providerId="ADAL" clId="{6DE253FA-9E3D-412A-90FD-89E658FA2861}" dt="2021-04-19T12:35:02.609" v="105" actId="6264"/>
          <ac:spMkLst>
            <pc:docMk/>
            <pc:sldMk cId="3756629119" sldId="311"/>
            <ac:spMk id="3" creationId="{DACFA0C3-A7F2-4D34-89E8-BBF26690EC55}"/>
          </ac:spMkLst>
        </pc:spChg>
        <pc:spChg chg="add del mod ord">
          <ac:chgData name="Jenice Crawford" userId="36ebf7d4-46d6-4376-a4fb-ac4902bbb53c" providerId="ADAL" clId="{6DE253FA-9E3D-412A-90FD-89E658FA2861}" dt="2021-04-19T12:35:02.609" v="105" actId="6264"/>
          <ac:spMkLst>
            <pc:docMk/>
            <pc:sldMk cId="3756629119" sldId="311"/>
            <ac:spMk id="4" creationId="{0068AB61-AAFF-47E7-804F-33AC875B9C9A}"/>
          </ac:spMkLst>
        </pc:spChg>
      </pc:sldChg>
      <pc:sldChg chg="add del">
        <pc:chgData name="Jenice Crawford" userId="36ebf7d4-46d6-4376-a4fb-ac4902bbb53c" providerId="ADAL" clId="{6DE253FA-9E3D-412A-90FD-89E658FA2861}" dt="2021-04-19T12:34:31.542" v="99" actId="47"/>
        <pc:sldMkLst>
          <pc:docMk/>
          <pc:sldMk cId="1235253162" sldId="313"/>
        </pc:sldMkLst>
      </pc:sldChg>
      <pc:sldChg chg="add del">
        <pc:chgData name="Jenice Crawford" userId="36ebf7d4-46d6-4376-a4fb-ac4902bbb53c" providerId="ADAL" clId="{6DE253FA-9E3D-412A-90FD-89E658FA2861}" dt="2021-04-19T12:34:31.542" v="99" actId="47"/>
        <pc:sldMkLst>
          <pc:docMk/>
          <pc:sldMk cId="3594300233" sldId="314"/>
        </pc:sldMkLst>
      </pc:sldChg>
      <pc:sldChg chg="add del">
        <pc:chgData name="Jenice Crawford" userId="36ebf7d4-46d6-4376-a4fb-ac4902bbb53c" providerId="ADAL" clId="{6DE253FA-9E3D-412A-90FD-89E658FA2861}" dt="2021-04-19T12:34:31.542" v="99" actId="47"/>
        <pc:sldMkLst>
          <pc:docMk/>
          <pc:sldMk cId="1977816299" sldId="315"/>
        </pc:sldMkLst>
      </pc:sldChg>
      <pc:sldChg chg="add del">
        <pc:chgData name="Jenice Crawford" userId="36ebf7d4-46d6-4376-a4fb-ac4902bbb53c" providerId="ADAL" clId="{6DE253FA-9E3D-412A-90FD-89E658FA2861}" dt="2021-04-19T12:34:31.542" v="99" actId="47"/>
        <pc:sldMkLst>
          <pc:docMk/>
          <pc:sldMk cId="3624522629" sldId="316"/>
        </pc:sldMkLst>
      </pc:sldChg>
      <pc:sldChg chg="add del">
        <pc:chgData name="Jenice Crawford" userId="36ebf7d4-46d6-4376-a4fb-ac4902bbb53c" providerId="ADAL" clId="{6DE253FA-9E3D-412A-90FD-89E658FA2861}" dt="2021-04-19T12:34:31.542" v="99" actId="47"/>
        <pc:sldMkLst>
          <pc:docMk/>
          <pc:sldMk cId="2690277224" sldId="317"/>
        </pc:sldMkLst>
      </pc:sldChg>
      <pc:sldChg chg="add del">
        <pc:chgData name="Jenice Crawford" userId="36ebf7d4-46d6-4376-a4fb-ac4902bbb53c" providerId="ADAL" clId="{6DE253FA-9E3D-412A-90FD-89E658FA2861}" dt="2021-04-19T12:34:31.542" v="99" actId="47"/>
        <pc:sldMkLst>
          <pc:docMk/>
          <pc:sldMk cId="513064843" sldId="318"/>
        </pc:sldMkLst>
      </pc:sldChg>
      <pc:sldChg chg="add del">
        <pc:chgData name="Jenice Crawford" userId="36ebf7d4-46d6-4376-a4fb-ac4902bbb53c" providerId="ADAL" clId="{6DE253FA-9E3D-412A-90FD-89E658FA2861}" dt="2021-04-19T12:34:31.542" v="99" actId="47"/>
        <pc:sldMkLst>
          <pc:docMk/>
          <pc:sldMk cId="1489107748" sldId="319"/>
        </pc:sldMkLst>
      </pc:sldChg>
      <pc:sldChg chg="add del">
        <pc:chgData name="Jenice Crawford" userId="36ebf7d4-46d6-4376-a4fb-ac4902bbb53c" providerId="ADAL" clId="{6DE253FA-9E3D-412A-90FD-89E658FA2861}" dt="2021-04-19T12:34:31.542" v="99" actId="47"/>
        <pc:sldMkLst>
          <pc:docMk/>
          <pc:sldMk cId="3704726310" sldId="320"/>
        </pc:sldMkLst>
      </pc:sldChg>
      <pc:sldChg chg="addSp delSp modSp add del mod chgLayout">
        <pc:chgData name="Jenice Crawford" userId="36ebf7d4-46d6-4376-a4fb-ac4902bbb53c" providerId="ADAL" clId="{6DE253FA-9E3D-412A-90FD-89E658FA2861}" dt="2021-04-19T12:41:35.512" v="125" actId="47"/>
        <pc:sldMkLst>
          <pc:docMk/>
          <pc:sldMk cId="1223153566" sldId="321"/>
        </pc:sldMkLst>
        <pc:spChg chg="add del mod ord">
          <ac:chgData name="Jenice Crawford" userId="36ebf7d4-46d6-4376-a4fb-ac4902bbb53c" providerId="ADAL" clId="{6DE253FA-9E3D-412A-90FD-89E658FA2861}" dt="2021-04-19T12:35:02.609" v="105" actId="6264"/>
          <ac:spMkLst>
            <pc:docMk/>
            <pc:sldMk cId="1223153566" sldId="321"/>
            <ac:spMk id="2" creationId="{4DAD504C-994E-492D-8C57-A4092233AF82}"/>
          </ac:spMkLst>
        </pc:spChg>
        <pc:spChg chg="add del mod ord">
          <ac:chgData name="Jenice Crawford" userId="36ebf7d4-46d6-4376-a4fb-ac4902bbb53c" providerId="ADAL" clId="{6DE253FA-9E3D-412A-90FD-89E658FA2861}" dt="2021-04-19T12:35:02.609" v="105" actId="6264"/>
          <ac:spMkLst>
            <pc:docMk/>
            <pc:sldMk cId="1223153566" sldId="321"/>
            <ac:spMk id="3" creationId="{026C8148-7765-4880-8701-D3DDA15744CE}"/>
          </ac:spMkLst>
        </pc:spChg>
      </pc:sldChg>
      <pc:sldChg chg="addSp delSp modSp add del mod chgLayout">
        <pc:chgData name="Jenice Crawford" userId="36ebf7d4-46d6-4376-a4fb-ac4902bbb53c" providerId="ADAL" clId="{6DE253FA-9E3D-412A-90FD-89E658FA2861}" dt="2021-04-19T12:39:56.682" v="118" actId="47"/>
        <pc:sldMkLst>
          <pc:docMk/>
          <pc:sldMk cId="2862702784" sldId="322"/>
        </pc:sldMkLst>
        <pc:spChg chg="add del mod ord">
          <ac:chgData name="Jenice Crawford" userId="36ebf7d4-46d6-4376-a4fb-ac4902bbb53c" providerId="ADAL" clId="{6DE253FA-9E3D-412A-90FD-89E658FA2861}" dt="2021-04-19T12:35:02.609" v="105" actId="6264"/>
          <ac:spMkLst>
            <pc:docMk/>
            <pc:sldMk cId="2862702784" sldId="322"/>
            <ac:spMk id="2" creationId="{9253AD72-6C37-4790-95A3-03DBEF4B6BAD}"/>
          </ac:spMkLst>
        </pc:spChg>
        <pc:spChg chg="add del mod ord">
          <ac:chgData name="Jenice Crawford" userId="36ebf7d4-46d6-4376-a4fb-ac4902bbb53c" providerId="ADAL" clId="{6DE253FA-9E3D-412A-90FD-89E658FA2861}" dt="2021-04-19T12:35:02.609" v="105" actId="6264"/>
          <ac:spMkLst>
            <pc:docMk/>
            <pc:sldMk cId="2862702784" sldId="322"/>
            <ac:spMk id="4" creationId="{2AC22D91-7B32-4236-BF6A-59FC92BBEF54}"/>
          </ac:spMkLst>
        </pc:spChg>
      </pc:sldChg>
      <pc:sldChg chg="addSp delSp modSp add mod ord chgLayout">
        <pc:chgData name="Jenice Crawford" userId="36ebf7d4-46d6-4376-a4fb-ac4902bbb53c" providerId="ADAL" clId="{6DE253FA-9E3D-412A-90FD-89E658FA2861}" dt="2021-04-19T12:40:47.107" v="123"/>
        <pc:sldMkLst>
          <pc:docMk/>
          <pc:sldMk cId="3959675606" sldId="323"/>
        </pc:sldMkLst>
        <pc:spChg chg="add del mod ord">
          <ac:chgData name="Jenice Crawford" userId="36ebf7d4-46d6-4376-a4fb-ac4902bbb53c" providerId="ADAL" clId="{6DE253FA-9E3D-412A-90FD-89E658FA2861}" dt="2021-04-19T12:35:02.609" v="105" actId="6264"/>
          <ac:spMkLst>
            <pc:docMk/>
            <pc:sldMk cId="3959675606" sldId="323"/>
            <ac:spMk id="3" creationId="{8DEC11EA-02DC-45B5-9678-15C8AF067782}"/>
          </ac:spMkLst>
        </pc:spChg>
        <pc:spChg chg="add del mod ord">
          <ac:chgData name="Jenice Crawford" userId="36ebf7d4-46d6-4376-a4fb-ac4902bbb53c" providerId="ADAL" clId="{6DE253FA-9E3D-412A-90FD-89E658FA2861}" dt="2021-04-19T12:35:02.609" v="105" actId="6264"/>
          <ac:spMkLst>
            <pc:docMk/>
            <pc:sldMk cId="3959675606" sldId="323"/>
            <ac:spMk id="4" creationId="{067E5BBC-AF44-49D0-954D-C658877E160C}"/>
          </ac:spMkLst>
        </pc:spChg>
      </pc:sldChg>
      <pc:sldChg chg="addSp delSp modSp add mod chgLayout">
        <pc:chgData name="Jenice Crawford" userId="36ebf7d4-46d6-4376-a4fb-ac4902bbb53c" providerId="ADAL" clId="{6DE253FA-9E3D-412A-90FD-89E658FA2861}" dt="2021-04-20T15:13:03.562" v="3646" actId="6549"/>
        <pc:sldMkLst>
          <pc:docMk/>
          <pc:sldMk cId="1311346530" sldId="324"/>
        </pc:sldMkLst>
        <pc:spChg chg="add del mod">
          <ac:chgData name="Jenice Crawford" userId="36ebf7d4-46d6-4376-a4fb-ac4902bbb53c" providerId="ADAL" clId="{6DE253FA-9E3D-412A-90FD-89E658FA2861}" dt="2021-04-19T12:35:02.609" v="105" actId="6264"/>
          <ac:spMkLst>
            <pc:docMk/>
            <pc:sldMk cId="1311346530" sldId="324"/>
            <ac:spMk id="2" creationId="{64A7D354-57F8-43C7-9F93-DDFD7DDB3F77}"/>
          </ac:spMkLst>
        </pc:spChg>
        <pc:spChg chg="add del mod ord">
          <ac:chgData name="Jenice Crawford" userId="36ebf7d4-46d6-4376-a4fb-ac4902bbb53c" providerId="ADAL" clId="{6DE253FA-9E3D-412A-90FD-89E658FA2861}" dt="2021-04-19T12:35:02.609" v="105" actId="6264"/>
          <ac:spMkLst>
            <pc:docMk/>
            <pc:sldMk cId="1311346530" sldId="324"/>
            <ac:spMk id="3" creationId="{9BD94045-B7B1-4ADE-8274-04302CFFCEAC}"/>
          </ac:spMkLst>
        </pc:spChg>
        <pc:spChg chg="mod ord">
          <ac:chgData name="Jenice Crawford" userId="36ebf7d4-46d6-4376-a4fb-ac4902bbb53c" providerId="ADAL" clId="{6DE253FA-9E3D-412A-90FD-89E658FA2861}" dt="2021-04-20T15:13:03.562" v="3646" actId="6549"/>
          <ac:spMkLst>
            <pc:docMk/>
            <pc:sldMk cId="1311346530" sldId="324"/>
            <ac:spMk id="11" creationId="{1B186BDF-F345-4960-AFFF-82D89B62A371}"/>
          </ac:spMkLst>
        </pc:spChg>
      </pc:sldChg>
      <pc:sldChg chg="addSp delSp modSp add del mod chgLayout">
        <pc:chgData name="Jenice Crawford" userId="36ebf7d4-46d6-4376-a4fb-ac4902bbb53c" providerId="ADAL" clId="{6DE253FA-9E3D-412A-90FD-89E658FA2861}" dt="2021-04-19T12:40:35.312" v="120" actId="47"/>
        <pc:sldMkLst>
          <pc:docMk/>
          <pc:sldMk cId="3300615067" sldId="325"/>
        </pc:sldMkLst>
        <pc:spChg chg="add del mod">
          <ac:chgData name="Jenice Crawford" userId="36ebf7d4-46d6-4376-a4fb-ac4902bbb53c" providerId="ADAL" clId="{6DE253FA-9E3D-412A-90FD-89E658FA2861}" dt="2021-04-19T12:35:02.609" v="105" actId="6264"/>
          <ac:spMkLst>
            <pc:docMk/>
            <pc:sldMk cId="3300615067" sldId="325"/>
            <ac:spMk id="2" creationId="{348C259F-1FF5-4C77-BDFE-7D600AC45DC9}"/>
          </ac:spMkLst>
        </pc:spChg>
        <pc:spChg chg="add del mod ord">
          <ac:chgData name="Jenice Crawford" userId="36ebf7d4-46d6-4376-a4fb-ac4902bbb53c" providerId="ADAL" clId="{6DE253FA-9E3D-412A-90FD-89E658FA2861}" dt="2021-04-19T12:35:02.609" v="105" actId="6264"/>
          <ac:spMkLst>
            <pc:docMk/>
            <pc:sldMk cId="3300615067" sldId="325"/>
            <ac:spMk id="3" creationId="{043505D4-20E4-423B-B1C1-B51400AF6B6B}"/>
          </ac:spMkLst>
        </pc:spChg>
        <pc:spChg chg="mod ord">
          <ac:chgData name="Jenice Crawford" userId="36ebf7d4-46d6-4376-a4fb-ac4902bbb53c" providerId="ADAL" clId="{6DE253FA-9E3D-412A-90FD-89E658FA2861}" dt="2021-04-19T12:35:02.609" v="105" actId="6264"/>
          <ac:spMkLst>
            <pc:docMk/>
            <pc:sldMk cId="3300615067" sldId="325"/>
            <ac:spMk id="11" creationId="{1B186BDF-F345-4960-AFFF-82D89B62A371}"/>
          </ac:spMkLst>
        </pc:spChg>
      </pc:sldChg>
      <pc:sldChg chg="addSp delSp modSp add del mod chgLayout">
        <pc:chgData name="Jenice Crawford" userId="36ebf7d4-46d6-4376-a4fb-ac4902bbb53c" providerId="ADAL" clId="{6DE253FA-9E3D-412A-90FD-89E658FA2861}" dt="2021-04-19T12:40:39.122" v="121" actId="47"/>
        <pc:sldMkLst>
          <pc:docMk/>
          <pc:sldMk cId="2468987262" sldId="326"/>
        </pc:sldMkLst>
        <pc:spChg chg="add del mod">
          <ac:chgData name="Jenice Crawford" userId="36ebf7d4-46d6-4376-a4fb-ac4902bbb53c" providerId="ADAL" clId="{6DE253FA-9E3D-412A-90FD-89E658FA2861}" dt="2021-04-19T12:35:02.609" v="105" actId="6264"/>
          <ac:spMkLst>
            <pc:docMk/>
            <pc:sldMk cId="2468987262" sldId="326"/>
            <ac:spMk id="2" creationId="{471EB4D5-F8EF-45E3-BEA8-A04495D5CAED}"/>
          </ac:spMkLst>
        </pc:spChg>
        <pc:spChg chg="add del mod ord">
          <ac:chgData name="Jenice Crawford" userId="36ebf7d4-46d6-4376-a4fb-ac4902bbb53c" providerId="ADAL" clId="{6DE253FA-9E3D-412A-90FD-89E658FA2861}" dt="2021-04-19T12:35:02.609" v="105" actId="6264"/>
          <ac:spMkLst>
            <pc:docMk/>
            <pc:sldMk cId="2468987262" sldId="326"/>
            <ac:spMk id="3" creationId="{125CF75E-87F5-463B-9703-7C076E1BD6EA}"/>
          </ac:spMkLst>
        </pc:spChg>
        <pc:spChg chg="mod ord">
          <ac:chgData name="Jenice Crawford" userId="36ebf7d4-46d6-4376-a4fb-ac4902bbb53c" providerId="ADAL" clId="{6DE253FA-9E3D-412A-90FD-89E658FA2861}" dt="2021-04-19T12:35:02.609" v="105" actId="6264"/>
          <ac:spMkLst>
            <pc:docMk/>
            <pc:sldMk cId="2468987262" sldId="326"/>
            <ac:spMk id="11" creationId="{1B186BDF-F345-4960-AFFF-82D89B62A371}"/>
          </ac:spMkLst>
        </pc:spChg>
      </pc:sldChg>
      <pc:sldChg chg="addSp delSp modSp add mod chgLayout">
        <pc:chgData name="Jenice Crawford" userId="36ebf7d4-46d6-4376-a4fb-ac4902bbb53c" providerId="ADAL" clId="{6DE253FA-9E3D-412A-90FD-89E658FA2861}" dt="2021-04-19T12:37:36.274" v="113" actId="207"/>
        <pc:sldMkLst>
          <pc:docMk/>
          <pc:sldMk cId="1498005173" sldId="327"/>
        </pc:sldMkLst>
        <pc:spChg chg="mod">
          <ac:chgData name="Jenice Crawford" userId="36ebf7d4-46d6-4376-a4fb-ac4902bbb53c" providerId="ADAL" clId="{6DE253FA-9E3D-412A-90FD-89E658FA2861}" dt="2021-04-19T12:37:36.274" v="113" actId="207"/>
          <ac:spMkLst>
            <pc:docMk/>
            <pc:sldMk cId="1498005173" sldId="327"/>
            <ac:spMk id="2" creationId="{00000000-0000-0000-0000-000000000000}"/>
          </ac:spMkLst>
        </pc:spChg>
        <pc:spChg chg="add del mod ord">
          <ac:chgData name="Jenice Crawford" userId="36ebf7d4-46d6-4376-a4fb-ac4902bbb53c" providerId="ADAL" clId="{6DE253FA-9E3D-412A-90FD-89E658FA2861}" dt="2021-04-19T12:35:02.609" v="105" actId="6264"/>
          <ac:spMkLst>
            <pc:docMk/>
            <pc:sldMk cId="1498005173" sldId="327"/>
            <ac:spMk id="3" creationId="{26FAA426-46E0-4CA9-8C5A-E64C1D968E78}"/>
          </ac:spMkLst>
        </pc:spChg>
        <pc:spChg chg="add del mod ord">
          <ac:chgData name="Jenice Crawford" userId="36ebf7d4-46d6-4376-a4fb-ac4902bbb53c" providerId="ADAL" clId="{6DE253FA-9E3D-412A-90FD-89E658FA2861}" dt="2021-04-19T12:35:02.609" v="105" actId="6264"/>
          <ac:spMkLst>
            <pc:docMk/>
            <pc:sldMk cId="1498005173" sldId="327"/>
            <ac:spMk id="4" creationId="{7ABA5938-F0DF-4FF8-A3EB-1F88DC79650D}"/>
          </ac:spMkLst>
        </pc:spChg>
      </pc:sldChg>
      <pc:sldChg chg="addSp delSp modSp add mod ord chgLayout">
        <pc:chgData name="Jenice Crawford" userId="36ebf7d4-46d6-4376-a4fb-ac4902bbb53c" providerId="ADAL" clId="{6DE253FA-9E3D-412A-90FD-89E658FA2861}" dt="2021-04-20T15:20:04.114" v="3918"/>
        <pc:sldMkLst>
          <pc:docMk/>
          <pc:sldMk cId="4055075625" sldId="328"/>
        </pc:sldMkLst>
        <pc:spChg chg="add del mod ord">
          <ac:chgData name="Jenice Crawford" userId="36ebf7d4-46d6-4376-a4fb-ac4902bbb53c" providerId="ADAL" clId="{6DE253FA-9E3D-412A-90FD-89E658FA2861}" dt="2021-04-19T12:35:02.609" v="105" actId="6264"/>
          <ac:spMkLst>
            <pc:docMk/>
            <pc:sldMk cId="4055075625" sldId="328"/>
            <ac:spMk id="3" creationId="{97F5360B-3CD5-4979-A71E-D352C092A28C}"/>
          </ac:spMkLst>
        </pc:spChg>
        <pc:spChg chg="add del mod ord">
          <ac:chgData name="Jenice Crawford" userId="36ebf7d4-46d6-4376-a4fb-ac4902bbb53c" providerId="ADAL" clId="{6DE253FA-9E3D-412A-90FD-89E658FA2861}" dt="2021-04-19T12:35:02.609" v="105" actId="6264"/>
          <ac:spMkLst>
            <pc:docMk/>
            <pc:sldMk cId="4055075625" sldId="328"/>
            <ac:spMk id="4" creationId="{1D6E246C-C0E5-48A9-B246-0B17F99B19B8}"/>
          </ac:spMkLst>
        </pc:spChg>
      </pc:sldChg>
      <pc:sldChg chg="add del">
        <pc:chgData name="Jenice Crawford" userId="36ebf7d4-46d6-4376-a4fb-ac4902bbb53c" providerId="ADAL" clId="{6DE253FA-9E3D-412A-90FD-89E658FA2861}" dt="2021-04-19T12:34:05.218" v="98" actId="2696"/>
        <pc:sldMkLst>
          <pc:docMk/>
          <pc:sldMk cId="1221603489" sldId="329"/>
        </pc:sldMkLst>
      </pc:sldChg>
      <pc:sldChg chg="add del">
        <pc:chgData name="Jenice Crawford" userId="36ebf7d4-46d6-4376-a4fb-ac4902bbb53c" providerId="ADAL" clId="{6DE253FA-9E3D-412A-90FD-89E658FA2861}" dt="2021-04-19T12:34:31.542" v="99" actId="47"/>
        <pc:sldMkLst>
          <pc:docMk/>
          <pc:sldMk cId="0" sldId="330"/>
        </pc:sldMkLst>
      </pc:sldChg>
      <pc:sldChg chg="add del">
        <pc:chgData name="Jenice Crawford" userId="36ebf7d4-46d6-4376-a4fb-ac4902bbb53c" providerId="ADAL" clId="{6DE253FA-9E3D-412A-90FD-89E658FA2861}" dt="2021-04-19T12:34:31.542" v="99" actId="47"/>
        <pc:sldMkLst>
          <pc:docMk/>
          <pc:sldMk cId="271820302" sldId="331"/>
        </pc:sldMkLst>
      </pc:sldChg>
      <pc:sldChg chg="add del">
        <pc:chgData name="Jenice Crawford" userId="36ebf7d4-46d6-4376-a4fb-ac4902bbb53c" providerId="ADAL" clId="{6DE253FA-9E3D-412A-90FD-89E658FA2861}" dt="2021-04-19T12:34:31.542" v="99" actId="47"/>
        <pc:sldMkLst>
          <pc:docMk/>
          <pc:sldMk cId="1926466562" sldId="332"/>
        </pc:sldMkLst>
      </pc:sldChg>
      <pc:sldChg chg="add del">
        <pc:chgData name="Jenice Crawford" userId="36ebf7d4-46d6-4376-a4fb-ac4902bbb53c" providerId="ADAL" clId="{6DE253FA-9E3D-412A-90FD-89E658FA2861}" dt="2021-04-19T12:34:31.542" v="99" actId="47"/>
        <pc:sldMkLst>
          <pc:docMk/>
          <pc:sldMk cId="0" sldId="333"/>
        </pc:sldMkLst>
      </pc:sldChg>
      <pc:sldChg chg="add del">
        <pc:chgData name="Jenice Crawford" userId="36ebf7d4-46d6-4376-a4fb-ac4902bbb53c" providerId="ADAL" clId="{6DE253FA-9E3D-412A-90FD-89E658FA2861}" dt="2021-04-19T12:34:31.542" v="99" actId="47"/>
        <pc:sldMkLst>
          <pc:docMk/>
          <pc:sldMk cId="0" sldId="334"/>
        </pc:sldMkLst>
      </pc:sldChg>
      <pc:sldChg chg="addSp delSp modSp add mod chgLayout">
        <pc:chgData name="Jenice Crawford" userId="36ebf7d4-46d6-4376-a4fb-ac4902bbb53c" providerId="ADAL" clId="{6DE253FA-9E3D-412A-90FD-89E658FA2861}" dt="2021-04-19T12:37:17.920" v="112" actId="207"/>
        <pc:sldMkLst>
          <pc:docMk/>
          <pc:sldMk cId="0" sldId="335"/>
        </pc:sldMkLst>
        <pc:spChg chg="add del mod">
          <ac:chgData name="Jenice Crawford" userId="36ebf7d4-46d6-4376-a4fb-ac4902bbb53c" providerId="ADAL" clId="{6DE253FA-9E3D-412A-90FD-89E658FA2861}" dt="2021-04-19T12:35:02.609" v="105" actId="6264"/>
          <ac:spMkLst>
            <pc:docMk/>
            <pc:sldMk cId="0" sldId="335"/>
            <ac:spMk id="2" creationId="{551F5A0B-3B80-465E-AEEE-0BF9858FE554}"/>
          </ac:spMkLst>
        </pc:spChg>
        <pc:spChg chg="add del mod ord">
          <ac:chgData name="Jenice Crawford" userId="36ebf7d4-46d6-4376-a4fb-ac4902bbb53c" providerId="ADAL" clId="{6DE253FA-9E3D-412A-90FD-89E658FA2861}" dt="2021-04-19T12:35:02.609" v="105" actId="6264"/>
          <ac:spMkLst>
            <pc:docMk/>
            <pc:sldMk cId="0" sldId="335"/>
            <ac:spMk id="3" creationId="{608B17F2-E661-44D3-B2E9-2CCC26A714A0}"/>
          </ac:spMkLst>
        </pc:spChg>
        <pc:spChg chg="mod ord">
          <ac:chgData name="Jenice Crawford" userId="36ebf7d4-46d6-4376-a4fb-ac4902bbb53c" providerId="ADAL" clId="{6DE253FA-9E3D-412A-90FD-89E658FA2861}" dt="2021-04-19T12:35:02.609" v="105" actId="6264"/>
          <ac:spMkLst>
            <pc:docMk/>
            <pc:sldMk cId="0" sldId="335"/>
            <ac:spMk id="11" creationId="{1B186BDF-F345-4960-AFFF-82D89B62A371}"/>
          </ac:spMkLst>
        </pc:spChg>
        <pc:spChg chg="mod">
          <ac:chgData name="Jenice Crawford" userId="36ebf7d4-46d6-4376-a4fb-ac4902bbb53c" providerId="ADAL" clId="{6DE253FA-9E3D-412A-90FD-89E658FA2861}" dt="2021-04-19T12:37:17.920" v="112" actId="207"/>
          <ac:spMkLst>
            <pc:docMk/>
            <pc:sldMk cId="0" sldId="335"/>
            <ac:spMk id="18434" creationId="{00000000-0000-0000-0000-000000000000}"/>
          </ac:spMkLst>
        </pc:spChg>
        <pc:graphicFrameChg chg="mod">
          <ac:chgData name="Jenice Crawford" userId="36ebf7d4-46d6-4376-a4fb-ac4902bbb53c" providerId="ADAL" clId="{6DE253FA-9E3D-412A-90FD-89E658FA2861}" dt="2021-04-19T12:36:19.617" v="111"/>
          <ac:graphicFrameMkLst>
            <pc:docMk/>
            <pc:sldMk cId="0" sldId="335"/>
            <ac:graphicFrameMk id="8" creationId="{2C624025-D78D-4B56-91E4-1CFD541E4593}"/>
          </ac:graphicFrameMkLst>
        </pc:graphicFrameChg>
      </pc:sldChg>
      <pc:sldChg chg="addSp delSp modSp add mod ord chgLayout">
        <pc:chgData name="Jenice Crawford" userId="36ebf7d4-46d6-4376-a4fb-ac4902bbb53c" providerId="ADAL" clId="{6DE253FA-9E3D-412A-90FD-89E658FA2861}" dt="2021-04-20T15:20:12.416" v="3920"/>
        <pc:sldMkLst>
          <pc:docMk/>
          <pc:sldMk cId="2555744317" sldId="336"/>
        </pc:sldMkLst>
        <pc:spChg chg="add del mod">
          <ac:chgData name="Jenice Crawford" userId="36ebf7d4-46d6-4376-a4fb-ac4902bbb53c" providerId="ADAL" clId="{6DE253FA-9E3D-412A-90FD-89E658FA2861}" dt="2021-04-19T12:35:02.609" v="105" actId="6264"/>
          <ac:spMkLst>
            <pc:docMk/>
            <pc:sldMk cId="2555744317" sldId="336"/>
            <ac:spMk id="2" creationId="{FE680A6A-89B1-45CE-B571-6B2F67C9C7DA}"/>
          </ac:spMkLst>
        </pc:spChg>
        <pc:spChg chg="add del mod ord">
          <ac:chgData name="Jenice Crawford" userId="36ebf7d4-46d6-4376-a4fb-ac4902bbb53c" providerId="ADAL" clId="{6DE253FA-9E3D-412A-90FD-89E658FA2861}" dt="2021-04-19T12:35:02.609" v="105" actId="6264"/>
          <ac:spMkLst>
            <pc:docMk/>
            <pc:sldMk cId="2555744317" sldId="336"/>
            <ac:spMk id="4" creationId="{5DD2C008-DC85-436F-BE3D-92DA6A59D267}"/>
          </ac:spMkLst>
        </pc:spChg>
        <pc:spChg chg="mod ord">
          <ac:chgData name="Jenice Crawford" userId="36ebf7d4-46d6-4376-a4fb-ac4902bbb53c" providerId="ADAL" clId="{6DE253FA-9E3D-412A-90FD-89E658FA2861}" dt="2021-04-19T12:35:02.609" v="105" actId="6264"/>
          <ac:spMkLst>
            <pc:docMk/>
            <pc:sldMk cId="2555744317" sldId="336"/>
            <ac:spMk id="34819" creationId="{00000000-0000-0000-0000-000000000000}"/>
          </ac:spMkLst>
        </pc:spChg>
      </pc:sldChg>
      <pc:sldChg chg="addSp delSp modSp add mod ord">
        <pc:chgData name="Jenice Crawford" userId="36ebf7d4-46d6-4376-a4fb-ac4902bbb53c" providerId="ADAL" clId="{6DE253FA-9E3D-412A-90FD-89E658FA2861}" dt="2021-04-20T15:14:11.697" v="3730" actId="12788"/>
        <pc:sldMkLst>
          <pc:docMk/>
          <pc:sldMk cId="2367201719" sldId="337"/>
        </pc:sldMkLst>
        <pc:spChg chg="add mod">
          <ac:chgData name="Jenice Crawford" userId="36ebf7d4-46d6-4376-a4fb-ac4902bbb53c" providerId="ADAL" clId="{6DE253FA-9E3D-412A-90FD-89E658FA2861}" dt="2021-04-20T14:46:20.427" v="3099" actId="15"/>
          <ac:spMkLst>
            <pc:docMk/>
            <pc:sldMk cId="2367201719" sldId="337"/>
            <ac:spMk id="5" creationId="{C14718AB-5379-4A8F-9E48-17520F4E51B6}"/>
          </ac:spMkLst>
        </pc:spChg>
        <pc:spChg chg="mod">
          <ac:chgData name="Jenice Crawford" userId="36ebf7d4-46d6-4376-a4fb-ac4902bbb53c" providerId="ADAL" clId="{6DE253FA-9E3D-412A-90FD-89E658FA2861}" dt="2021-04-20T15:14:11.697" v="3730" actId="12788"/>
          <ac:spMkLst>
            <pc:docMk/>
            <pc:sldMk cId="2367201719" sldId="337"/>
            <ac:spMk id="18434" creationId="{00000000-0000-0000-0000-000000000000}"/>
          </ac:spMkLst>
        </pc:spChg>
        <pc:graphicFrameChg chg="add del mod modGraphic">
          <ac:chgData name="Jenice Crawford" userId="36ebf7d4-46d6-4376-a4fb-ac4902bbb53c" providerId="ADAL" clId="{6DE253FA-9E3D-412A-90FD-89E658FA2861}" dt="2021-04-20T15:13:45.869" v="3692" actId="20577"/>
          <ac:graphicFrameMkLst>
            <pc:docMk/>
            <pc:sldMk cId="2367201719" sldId="337"/>
            <ac:graphicFrameMk id="4" creationId="{82ED997D-8DF7-4FB4-90F7-2367615938D8}"/>
          </ac:graphicFrameMkLst>
        </pc:graphicFrameChg>
        <pc:graphicFrameChg chg="add del mod modGraphic">
          <ac:chgData name="Jenice Crawford" userId="36ebf7d4-46d6-4376-a4fb-ac4902bbb53c" providerId="ADAL" clId="{6DE253FA-9E3D-412A-90FD-89E658FA2861}" dt="2021-04-20T14:38:45.835" v="2924" actId="478"/>
          <ac:graphicFrameMkLst>
            <pc:docMk/>
            <pc:sldMk cId="2367201719" sldId="337"/>
            <ac:graphicFrameMk id="6" creationId="{E7A4EAA9-C1BE-43B3-A0C4-8433C97E1686}"/>
          </ac:graphicFrameMkLst>
        </pc:graphicFrameChg>
      </pc:sldChg>
      <pc:sldChg chg="addSp delSp modSp add mod ord">
        <pc:chgData name="Jenice Crawford" userId="36ebf7d4-46d6-4376-a4fb-ac4902bbb53c" providerId="ADAL" clId="{6DE253FA-9E3D-412A-90FD-89E658FA2861}" dt="2021-04-21T15:30:01.738" v="4087" actId="21"/>
        <pc:sldMkLst>
          <pc:docMk/>
          <pc:sldMk cId="631715804" sldId="338"/>
        </pc:sldMkLst>
        <pc:spChg chg="add del mod">
          <ac:chgData name="Jenice Crawford" userId="36ebf7d4-46d6-4376-a4fb-ac4902bbb53c" providerId="ADAL" clId="{6DE253FA-9E3D-412A-90FD-89E658FA2861}" dt="2021-04-20T14:36:51.221" v="2910" actId="478"/>
          <ac:spMkLst>
            <pc:docMk/>
            <pc:sldMk cId="631715804" sldId="338"/>
            <ac:spMk id="5" creationId="{3981EB3C-E141-40F7-B4C0-7325C71BCD9C}"/>
          </ac:spMkLst>
        </pc:spChg>
        <pc:spChg chg="add mod">
          <ac:chgData name="Jenice Crawford" userId="36ebf7d4-46d6-4376-a4fb-ac4902bbb53c" providerId="ADAL" clId="{6DE253FA-9E3D-412A-90FD-89E658FA2861}" dt="2021-04-21T15:29:41.929" v="4084" actId="404"/>
          <ac:spMkLst>
            <pc:docMk/>
            <pc:sldMk cId="631715804" sldId="338"/>
            <ac:spMk id="6" creationId="{13C914E2-AF47-4F2A-8A44-3318232E8BF8}"/>
          </ac:spMkLst>
        </pc:spChg>
        <pc:spChg chg="add del mod">
          <ac:chgData name="Jenice Crawford" userId="36ebf7d4-46d6-4376-a4fb-ac4902bbb53c" providerId="ADAL" clId="{6DE253FA-9E3D-412A-90FD-89E658FA2861}" dt="2021-04-21T15:28:41.284" v="4077" actId="12788"/>
          <ac:spMkLst>
            <pc:docMk/>
            <pc:sldMk cId="631715804" sldId="338"/>
            <ac:spMk id="18434" creationId="{00000000-0000-0000-0000-000000000000}"/>
          </ac:spMkLst>
        </pc:spChg>
        <pc:graphicFrameChg chg="del mod modGraphic">
          <ac:chgData name="Jenice Crawford" userId="36ebf7d4-46d6-4376-a4fb-ac4902bbb53c" providerId="ADAL" clId="{6DE253FA-9E3D-412A-90FD-89E658FA2861}" dt="2021-04-20T14:32:48.550" v="2863" actId="21"/>
          <ac:graphicFrameMkLst>
            <pc:docMk/>
            <pc:sldMk cId="631715804" sldId="338"/>
            <ac:graphicFrameMk id="4" creationId="{82ED997D-8DF7-4FB4-90F7-2367615938D8}"/>
          </ac:graphicFrameMkLst>
        </pc:graphicFrameChg>
        <pc:graphicFrameChg chg="add del mod modGraphic">
          <ac:chgData name="Jenice Crawford" userId="36ebf7d4-46d6-4376-a4fb-ac4902bbb53c" providerId="ADAL" clId="{6DE253FA-9E3D-412A-90FD-89E658FA2861}" dt="2021-04-21T15:30:01.738" v="4087" actId="21"/>
          <ac:graphicFrameMkLst>
            <pc:docMk/>
            <pc:sldMk cId="631715804" sldId="338"/>
            <ac:graphicFrameMk id="4" creationId="{E68B06C1-6E63-4435-BFE8-640A07EB0971}"/>
          </ac:graphicFrameMkLst>
        </pc:graphicFrameChg>
      </pc:sldChg>
      <pc:sldChg chg="addSp delSp modSp add del mod">
        <pc:chgData name="Jenice Crawford" userId="36ebf7d4-46d6-4376-a4fb-ac4902bbb53c" providerId="ADAL" clId="{6DE253FA-9E3D-412A-90FD-89E658FA2861}" dt="2021-04-20T14:45:41.557" v="3095" actId="47"/>
        <pc:sldMkLst>
          <pc:docMk/>
          <pc:sldMk cId="2656847613" sldId="339"/>
        </pc:sldMkLst>
        <pc:spChg chg="add del">
          <ac:chgData name="Jenice Crawford" userId="36ebf7d4-46d6-4376-a4fb-ac4902bbb53c" providerId="ADAL" clId="{6DE253FA-9E3D-412A-90FD-89E658FA2861}" dt="2021-04-19T12:59:06.008" v="323" actId="22"/>
          <ac:spMkLst>
            <pc:docMk/>
            <pc:sldMk cId="2656847613" sldId="339"/>
            <ac:spMk id="5" creationId="{B0FB2E29-D6D8-4004-B119-C848F77A2B33}"/>
          </ac:spMkLst>
        </pc:spChg>
        <pc:spChg chg="add del mod">
          <ac:chgData name="Jenice Crawford" userId="36ebf7d4-46d6-4376-a4fb-ac4902bbb53c" providerId="ADAL" clId="{6DE253FA-9E3D-412A-90FD-89E658FA2861}" dt="2021-04-20T14:34:09.070" v="2868"/>
          <ac:spMkLst>
            <pc:docMk/>
            <pc:sldMk cId="2656847613" sldId="339"/>
            <ac:spMk id="7" creationId="{E78BBBBA-4D02-4A9C-AD3E-9B7066736070}"/>
          </ac:spMkLst>
        </pc:spChg>
        <pc:spChg chg="mod">
          <ac:chgData name="Jenice Crawford" userId="36ebf7d4-46d6-4376-a4fb-ac4902bbb53c" providerId="ADAL" clId="{6DE253FA-9E3D-412A-90FD-89E658FA2861}" dt="2021-04-19T13:43:39.871" v="962" actId="403"/>
          <ac:spMkLst>
            <pc:docMk/>
            <pc:sldMk cId="2656847613" sldId="339"/>
            <ac:spMk id="18434" creationId="{00000000-0000-0000-0000-000000000000}"/>
          </ac:spMkLst>
        </pc:spChg>
        <pc:graphicFrameChg chg="del mod modGraphic">
          <ac:chgData name="Jenice Crawford" userId="36ebf7d4-46d6-4376-a4fb-ac4902bbb53c" providerId="ADAL" clId="{6DE253FA-9E3D-412A-90FD-89E658FA2861}" dt="2021-04-19T13:01:49.997" v="341" actId="478"/>
          <ac:graphicFrameMkLst>
            <pc:docMk/>
            <pc:sldMk cId="2656847613" sldId="339"/>
            <ac:graphicFrameMk id="4" creationId="{82ED997D-8DF7-4FB4-90F7-2367615938D8}"/>
          </ac:graphicFrameMkLst>
        </pc:graphicFrameChg>
        <pc:graphicFrameChg chg="add mod modGraphic">
          <ac:chgData name="Jenice Crawford" userId="36ebf7d4-46d6-4376-a4fb-ac4902bbb53c" providerId="ADAL" clId="{6DE253FA-9E3D-412A-90FD-89E658FA2861}" dt="2021-04-20T11:03:38.633" v="1087" actId="1076"/>
          <ac:graphicFrameMkLst>
            <pc:docMk/>
            <pc:sldMk cId="2656847613" sldId="339"/>
            <ac:graphicFrameMk id="8" creationId="{6C161B16-44BD-46D8-9C26-1F1ECE09D949}"/>
          </ac:graphicFrameMkLst>
        </pc:graphicFrameChg>
      </pc:sldChg>
      <pc:sldChg chg="modSp add mod ord">
        <pc:chgData name="Jenice Crawford" userId="36ebf7d4-46d6-4376-a4fb-ac4902bbb53c" providerId="ADAL" clId="{6DE253FA-9E3D-412A-90FD-89E658FA2861}" dt="2021-04-20T15:13:09.653" v="3648"/>
        <pc:sldMkLst>
          <pc:docMk/>
          <pc:sldMk cId="813455885" sldId="340"/>
        </pc:sldMkLst>
        <pc:spChg chg="mod">
          <ac:chgData name="Jenice Crawford" userId="36ebf7d4-46d6-4376-a4fb-ac4902bbb53c" providerId="ADAL" clId="{6DE253FA-9E3D-412A-90FD-89E658FA2861}" dt="2021-04-20T15:12:40.692" v="3645" actId="20577"/>
          <ac:spMkLst>
            <pc:docMk/>
            <pc:sldMk cId="813455885" sldId="340"/>
            <ac:spMk id="18434" creationId="{00000000-0000-0000-0000-000000000000}"/>
          </ac:spMkLst>
        </pc:spChg>
        <pc:graphicFrameChg chg="mod modGraphic">
          <ac:chgData name="Jenice Crawford" userId="36ebf7d4-46d6-4376-a4fb-ac4902bbb53c" providerId="ADAL" clId="{6DE253FA-9E3D-412A-90FD-89E658FA2861}" dt="2021-04-20T15:11:50.172" v="3601"/>
          <ac:graphicFrameMkLst>
            <pc:docMk/>
            <pc:sldMk cId="813455885" sldId="340"/>
            <ac:graphicFrameMk id="4" creationId="{82ED997D-8DF7-4FB4-90F7-2367615938D8}"/>
          </ac:graphicFrameMkLst>
        </pc:graphicFrameChg>
      </pc:sldChg>
      <pc:sldChg chg="addSp delSp modSp add mod chgLayout modNotesTx">
        <pc:chgData name="Jenice Crawford" userId="36ebf7d4-46d6-4376-a4fb-ac4902bbb53c" providerId="ADAL" clId="{6DE253FA-9E3D-412A-90FD-89E658FA2861}" dt="2021-04-20T15:16:24.461" v="3835" actId="12788"/>
        <pc:sldMkLst>
          <pc:docMk/>
          <pc:sldMk cId="2230022709" sldId="341"/>
        </pc:sldMkLst>
        <pc:spChg chg="add del mod">
          <ac:chgData name="Jenice Crawford" userId="36ebf7d4-46d6-4376-a4fb-ac4902bbb53c" providerId="ADAL" clId="{6DE253FA-9E3D-412A-90FD-89E658FA2861}" dt="2021-04-20T12:19:18.035" v="1925" actId="478"/>
          <ac:spMkLst>
            <pc:docMk/>
            <pc:sldMk cId="2230022709" sldId="341"/>
            <ac:spMk id="5" creationId="{9681D0DD-FB7D-4EC0-AC8A-D1426F70FF52}"/>
          </ac:spMkLst>
        </pc:spChg>
        <pc:spChg chg="add del">
          <ac:chgData name="Jenice Crawford" userId="36ebf7d4-46d6-4376-a4fb-ac4902bbb53c" providerId="ADAL" clId="{6DE253FA-9E3D-412A-90FD-89E658FA2861}" dt="2021-04-20T12:19:23.676" v="1927" actId="22"/>
          <ac:spMkLst>
            <pc:docMk/>
            <pc:sldMk cId="2230022709" sldId="341"/>
            <ac:spMk id="7" creationId="{75BDAEB2-CC66-4CB0-9F10-77A34C4DB616}"/>
          </ac:spMkLst>
        </pc:spChg>
        <pc:spChg chg="add del mod ord">
          <ac:chgData name="Jenice Crawford" userId="36ebf7d4-46d6-4376-a4fb-ac4902bbb53c" providerId="ADAL" clId="{6DE253FA-9E3D-412A-90FD-89E658FA2861}" dt="2021-04-20T14:49:05.062" v="3119" actId="478"/>
          <ac:spMkLst>
            <pc:docMk/>
            <pc:sldMk cId="2230022709" sldId="341"/>
            <ac:spMk id="8" creationId="{9CEC5CB6-C3AB-47DB-A5FE-4C5CC2B5257B}"/>
          </ac:spMkLst>
        </pc:spChg>
        <pc:spChg chg="add del mod">
          <ac:chgData name="Jenice Crawford" userId="36ebf7d4-46d6-4376-a4fb-ac4902bbb53c" providerId="ADAL" clId="{6DE253FA-9E3D-412A-90FD-89E658FA2861}" dt="2021-04-20T14:49:10.535" v="3121" actId="478"/>
          <ac:spMkLst>
            <pc:docMk/>
            <pc:sldMk cId="2230022709" sldId="341"/>
            <ac:spMk id="9" creationId="{F236B43F-7DB4-46EA-821F-74E18EFA3194}"/>
          </ac:spMkLst>
        </pc:spChg>
        <pc:spChg chg="add mod ord">
          <ac:chgData name="Jenice Crawford" userId="36ebf7d4-46d6-4376-a4fb-ac4902bbb53c" providerId="ADAL" clId="{6DE253FA-9E3D-412A-90FD-89E658FA2861}" dt="2021-04-20T14:49:46.391" v="3127" actId="14100"/>
          <ac:spMkLst>
            <pc:docMk/>
            <pc:sldMk cId="2230022709" sldId="341"/>
            <ac:spMk id="10" creationId="{B066C22F-3B77-423A-B7DF-08469AF0F477}"/>
          </ac:spMkLst>
        </pc:spChg>
        <pc:spChg chg="mod">
          <ac:chgData name="Jenice Crawford" userId="36ebf7d4-46d6-4376-a4fb-ac4902bbb53c" providerId="ADAL" clId="{6DE253FA-9E3D-412A-90FD-89E658FA2861}" dt="2021-04-20T15:16:24.461" v="3835" actId="12788"/>
          <ac:spMkLst>
            <pc:docMk/>
            <pc:sldMk cId="2230022709" sldId="341"/>
            <ac:spMk id="18434" creationId="{00000000-0000-0000-0000-000000000000}"/>
          </ac:spMkLst>
        </pc:spChg>
        <pc:graphicFrameChg chg="mod modGraphic">
          <ac:chgData name="Jenice Crawford" userId="36ebf7d4-46d6-4376-a4fb-ac4902bbb53c" providerId="ADAL" clId="{6DE253FA-9E3D-412A-90FD-89E658FA2861}" dt="2021-04-20T14:52:27.909" v="3180" actId="14734"/>
          <ac:graphicFrameMkLst>
            <pc:docMk/>
            <pc:sldMk cId="2230022709" sldId="341"/>
            <ac:graphicFrameMk id="4" creationId="{82ED997D-8DF7-4FB4-90F7-2367615938D8}"/>
          </ac:graphicFrameMkLst>
        </pc:graphicFrameChg>
      </pc:sldChg>
      <pc:sldChg chg="addSp delSp modSp add mod chgLayout">
        <pc:chgData name="Jenice Crawford" userId="36ebf7d4-46d6-4376-a4fb-ac4902bbb53c" providerId="ADAL" clId="{6DE253FA-9E3D-412A-90FD-89E658FA2861}" dt="2021-04-20T15:17:36.684" v="3891" actId="12788"/>
        <pc:sldMkLst>
          <pc:docMk/>
          <pc:sldMk cId="3455889270" sldId="342"/>
        </pc:sldMkLst>
        <pc:spChg chg="add del">
          <ac:chgData name="Jenice Crawford" userId="36ebf7d4-46d6-4376-a4fb-ac4902bbb53c" providerId="ADAL" clId="{6DE253FA-9E3D-412A-90FD-89E658FA2861}" dt="2021-04-20T12:51:41.136" v="2140" actId="22"/>
          <ac:spMkLst>
            <pc:docMk/>
            <pc:sldMk cId="3455889270" sldId="342"/>
            <ac:spMk id="5" creationId="{A61B222E-DB36-460C-BEFB-7D30B3A307C0}"/>
          </ac:spMkLst>
        </pc:spChg>
        <pc:spChg chg="add del mod ord">
          <ac:chgData name="Jenice Crawford" userId="36ebf7d4-46d6-4376-a4fb-ac4902bbb53c" providerId="ADAL" clId="{6DE253FA-9E3D-412A-90FD-89E658FA2861}" dt="2021-04-20T14:57:44.970" v="3233" actId="478"/>
          <ac:spMkLst>
            <pc:docMk/>
            <pc:sldMk cId="3455889270" sldId="342"/>
            <ac:spMk id="6" creationId="{CEC54251-CF0F-42E3-9BD4-159E2A4510F0}"/>
          </ac:spMkLst>
        </pc:spChg>
        <pc:spChg chg="add del mod">
          <ac:chgData name="Jenice Crawford" userId="36ebf7d4-46d6-4376-a4fb-ac4902bbb53c" providerId="ADAL" clId="{6DE253FA-9E3D-412A-90FD-89E658FA2861}" dt="2021-04-20T14:57:37.785" v="3231" actId="478"/>
          <ac:spMkLst>
            <pc:docMk/>
            <pc:sldMk cId="3455889270" sldId="342"/>
            <ac:spMk id="7" creationId="{5ED760F4-3038-4FE0-9210-0132C77DA8AC}"/>
          </ac:spMkLst>
        </pc:spChg>
        <pc:spChg chg="add mod ord">
          <ac:chgData name="Jenice Crawford" userId="36ebf7d4-46d6-4376-a4fb-ac4902bbb53c" providerId="ADAL" clId="{6DE253FA-9E3D-412A-90FD-89E658FA2861}" dt="2021-04-20T15:00:40.747" v="3270" actId="255"/>
          <ac:spMkLst>
            <pc:docMk/>
            <pc:sldMk cId="3455889270" sldId="342"/>
            <ac:spMk id="8" creationId="{69975BD0-C363-4F61-A345-400B94C6554B}"/>
          </ac:spMkLst>
        </pc:spChg>
        <pc:spChg chg="mod">
          <ac:chgData name="Jenice Crawford" userId="36ebf7d4-46d6-4376-a4fb-ac4902bbb53c" providerId="ADAL" clId="{6DE253FA-9E3D-412A-90FD-89E658FA2861}" dt="2021-04-20T15:17:36.684" v="3891" actId="12788"/>
          <ac:spMkLst>
            <pc:docMk/>
            <pc:sldMk cId="3455889270" sldId="342"/>
            <ac:spMk id="18434" creationId="{00000000-0000-0000-0000-000000000000}"/>
          </ac:spMkLst>
        </pc:spChg>
        <pc:graphicFrameChg chg="mod modGraphic">
          <ac:chgData name="Jenice Crawford" userId="36ebf7d4-46d6-4376-a4fb-ac4902bbb53c" providerId="ADAL" clId="{6DE253FA-9E3D-412A-90FD-89E658FA2861}" dt="2021-04-20T12:50:17.323" v="2136" actId="1076"/>
          <ac:graphicFrameMkLst>
            <pc:docMk/>
            <pc:sldMk cId="3455889270" sldId="342"/>
            <ac:graphicFrameMk id="4" creationId="{82ED997D-8DF7-4FB4-90F7-2367615938D8}"/>
          </ac:graphicFrameMkLst>
        </pc:graphicFrameChg>
      </pc:sldChg>
      <pc:sldChg chg="addSp delSp modSp add mod chgLayout">
        <pc:chgData name="Jenice Crawford" userId="36ebf7d4-46d6-4376-a4fb-ac4902bbb53c" providerId="ADAL" clId="{6DE253FA-9E3D-412A-90FD-89E658FA2861}" dt="2021-04-20T15:17:22.857" v="3888" actId="12788"/>
        <pc:sldMkLst>
          <pc:docMk/>
          <pc:sldMk cId="2966376879" sldId="343"/>
        </pc:sldMkLst>
        <pc:spChg chg="add del">
          <ac:chgData name="Jenice Crawford" userId="36ebf7d4-46d6-4376-a4fb-ac4902bbb53c" providerId="ADAL" clId="{6DE253FA-9E3D-412A-90FD-89E658FA2861}" dt="2021-04-20T12:42:35.067" v="2056" actId="22"/>
          <ac:spMkLst>
            <pc:docMk/>
            <pc:sldMk cId="2966376879" sldId="343"/>
            <ac:spMk id="5" creationId="{440A40A6-2BBB-4C6C-8190-93BE8A61B76C}"/>
          </ac:spMkLst>
        </pc:spChg>
        <pc:spChg chg="add del mod ord">
          <ac:chgData name="Jenice Crawford" userId="36ebf7d4-46d6-4376-a4fb-ac4902bbb53c" providerId="ADAL" clId="{6DE253FA-9E3D-412A-90FD-89E658FA2861}" dt="2021-04-20T14:55:58.091" v="3214" actId="478"/>
          <ac:spMkLst>
            <pc:docMk/>
            <pc:sldMk cId="2966376879" sldId="343"/>
            <ac:spMk id="6" creationId="{765F2BEB-8DC4-4166-987D-FBFA63E516BA}"/>
          </ac:spMkLst>
        </pc:spChg>
        <pc:spChg chg="add del mod">
          <ac:chgData name="Jenice Crawford" userId="36ebf7d4-46d6-4376-a4fb-ac4902bbb53c" providerId="ADAL" clId="{6DE253FA-9E3D-412A-90FD-89E658FA2861}" dt="2021-04-20T14:55:52.236" v="3212" actId="478"/>
          <ac:spMkLst>
            <pc:docMk/>
            <pc:sldMk cId="2966376879" sldId="343"/>
            <ac:spMk id="7" creationId="{F94F66B1-4BD2-4911-9E70-BB53A967D8A7}"/>
          </ac:spMkLst>
        </pc:spChg>
        <pc:spChg chg="add mod ord">
          <ac:chgData name="Jenice Crawford" userId="36ebf7d4-46d6-4376-a4fb-ac4902bbb53c" providerId="ADAL" clId="{6DE253FA-9E3D-412A-90FD-89E658FA2861}" dt="2021-04-20T14:59:04.756" v="3249" actId="20577"/>
          <ac:spMkLst>
            <pc:docMk/>
            <pc:sldMk cId="2966376879" sldId="343"/>
            <ac:spMk id="8" creationId="{C1891046-AAF3-4F99-90C2-E64739BF3CDC}"/>
          </ac:spMkLst>
        </pc:spChg>
        <pc:spChg chg="mod">
          <ac:chgData name="Jenice Crawford" userId="36ebf7d4-46d6-4376-a4fb-ac4902bbb53c" providerId="ADAL" clId="{6DE253FA-9E3D-412A-90FD-89E658FA2861}" dt="2021-04-20T15:17:22.857" v="3888" actId="12788"/>
          <ac:spMkLst>
            <pc:docMk/>
            <pc:sldMk cId="2966376879" sldId="343"/>
            <ac:spMk id="18434" creationId="{00000000-0000-0000-0000-000000000000}"/>
          </ac:spMkLst>
        </pc:spChg>
        <pc:graphicFrameChg chg="del">
          <ac:chgData name="Jenice Crawford" userId="36ebf7d4-46d6-4376-a4fb-ac4902bbb53c" providerId="ADAL" clId="{6DE253FA-9E3D-412A-90FD-89E658FA2861}" dt="2021-04-20T12:33:14.275" v="2015" actId="21"/>
          <ac:graphicFrameMkLst>
            <pc:docMk/>
            <pc:sldMk cId="2966376879" sldId="343"/>
            <ac:graphicFrameMk id="4" creationId="{82ED997D-8DF7-4FB4-90F7-2367615938D8}"/>
          </ac:graphicFrameMkLst>
        </pc:graphicFrameChg>
      </pc:sldChg>
      <pc:sldChg chg="modSp add del mod">
        <pc:chgData name="Jenice Crawford" userId="36ebf7d4-46d6-4376-a4fb-ac4902bbb53c" providerId="ADAL" clId="{6DE253FA-9E3D-412A-90FD-89E658FA2861}" dt="2021-04-20T12:39:05.830" v="2041" actId="2696"/>
        <pc:sldMkLst>
          <pc:docMk/>
          <pc:sldMk cId="1617380604" sldId="344"/>
        </pc:sldMkLst>
        <pc:spChg chg="mod">
          <ac:chgData name="Jenice Crawford" userId="36ebf7d4-46d6-4376-a4fb-ac4902bbb53c" providerId="ADAL" clId="{6DE253FA-9E3D-412A-90FD-89E658FA2861}" dt="2021-04-19T13:52:13.141" v="1067" actId="255"/>
          <ac:spMkLst>
            <pc:docMk/>
            <pc:sldMk cId="1617380604" sldId="344"/>
            <ac:spMk id="7" creationId="{E78BBBBA-4D02-4A9C-AD3E-9B7066736070}"/>
          </ac:spMkLst>
        </pc:spChg>
        <pc:graphicFrameChg chg="mod modGraphic">
          <ac:chgData name="Jenice Crawford" userId="36ebf7d4-46d6-4376-a4fb-ac4902bbb53c" providerId="ADAL" clId="{6DE253FA-9E3D-412A-90FD-89E658FA2861}" dt="2021-04-19T13:50:11.044" v="1058" actId="1076"/>
          <ac:graphicFrameMkLst>
            <pc:docMk/>
            <pc:sldMk cId="1617380604" sldId="344"/>
            <ac:graphicFrameMk id="8" creationId="{6C161B16-44BD-46D8-9C26-1F1ECE09D949}"/>
          </ac:graphicFrameMkLst>
        </pc:graphicFrameChg>
      </pc:sldChg>
      <pc:sldChg chg="addSp delSp modSp add del mod chgLayout">
        <pc:chgData name="Jenice Crawford" userId="36ebf7d4-46d6-4376-a4fb-ac4902bbb53c" providerId="ADAL" clId="{6DE253FA-9E3D-412A-90FD-89E658FA2861}" dt="2021-04-21T15:30:05.636" v="4088" actId="47"/>
        <pc:sldMkLst>
          <pc:docMk/>
          <pc:sldMk cId="3747881097" sldId="345"/>
        </pc:sldMkLst>
        <pc:spChg chg="add del mod ord">
          <ac:chgData name="Jenice Crawford" userId="36ebf7d4-46d6-4376-a4fb-ac4902bbb53c" providerId="ADAL" clId="{6DE253FA-9E3D-412A-90FD-89E658FA2861}" dt="2021-04-20T14:47:28.940" v="3101" actId="478"/>
          <ac:spMkLst>
            <pc:docMk/>
            <pc:sldMk cId="3747881097" sldId="345"/>
            <ac:spMk id="2" creationId="{8DE2B83E-3472-44C7-A72B-82F24B55E8F8}"/>
          </ac:spMkLst>
        </pc:spChg>
        <pc:spChg chg="add mod ord">
          <ac:chgData name="Jenice Crawford" userId="36ebf7d4-46d6-4376-a4fb-ac4902bbb53c" providerId="ADAL" clId="{6DE253FA-9E3D-412A-90FD-89E658FA2861}" dt="2021-04-21T15:27:48.255" v="4049" actId="21"/>
          <ac:spMkLst>
            <pc:docMk/>
            <pc:sldMk cId="3747881097" sldId="345"/>
            <ac:spMk id="3" creationId="{095E0733-2B22-4592-8830-A8A99ED96D4C}"/>
          </ac:spMkLst>
        </pc:spChg>
        <pc:spChg chg="del mod">
          <ac:chgData name="Jenice Crawford" userId="36ebf7d4-46d6-4376-a4fb-ac4902bbb53c" providerId="ADAL" clId="{6DE253FA-9E3D-412A-90FD-89E658FA2861}" dt="2021-04-20T14:47:37.935" v="3103" actId="478"/>
          <ac:spMkLst>
            <pc:docMk/>
            <pc:sldMk cId="3747881097" sldId="345"/>
            <ac:spMk id="7" creationId="{E78BBBBA-4D02-4A9C-AD3E-9B7066736070}"/>
          </ac:spMkLst>
        </pc:spChg>
        <pc:spChg chg="mod">
          <ac:chgData name="Jenice Crawford" userId="36ebf7d4-46d6-4376-a4fb-ac4902bbb53c" providerId="ADAL" clId="{6DE253FA-9E3D-412A-90FD-89E658FA2861}" dt="2021-04-20T15:16:03.925" v="3804" actId="12788"/>
          <ac:spMkLst>
            <pc:docMk/>
            <pc:sldMk cId="3747881097" sldId="345"/>
            <ac:spMk id="18434" creationId="{00000000-0000-0000-0000-000000000000}"/>
          </ac:spMkLst>
        </pc:spChg>
        <pc:graphicFrameChg chg="del mod modGraphic">
          <ac:chgData name="Jenice Crawford" userId="36ebf7d4-46d6-4376-a4fb-ac4902bbb53c" providerId="ADAL" clId="{6DE253FA-9E3D-412A-90FD-89E658FA2861}" dt="2021-04-21T15:29:03.258" v="4078" actId="21"/>
          <ac:graphicFrameMkLst>
            <pc:docMk/>
            <pc:sldMk cId="3747881097" sldId="345"/>
            <ac:graphicFrameMk id="8" creationId="{6C161B16-44BD-46D8-9C26-1F1ECE09D949}"/>
          </ac:graphicFrameMkLst>
        </pc:graphicFrameChg>
      </pc:sldChg>
      <pc:sldChg chg="addSp delSp modSp add mod ord">
        <pc:chgData name="Jenice Crawford" userId="36ebf7d4-46d6-4376-a4fb-ac4902bbb53c" providerId="ADAL" clId="{6DE253FA-9E3D-412A-90FD-89E658FA2861}" dt="2021-04-20T12:37:58.638" v="2040"/>
        <pc:sldMkLst>
          <pc:docMk/>
          <pc:sldMk cId="3550092184" sldId="346"/>
        </pc:sldMkLst>
        <pc:spChg chg="add del mod">
          <ac:chgData name="Jenice Crawford" userId="36ebf7d4-46d6-4376-a4fb-ac4902bbb53c" providerId="ADAL" clId="{6DE253FA-9E3D-412A-90FD-89E658FA2861}" dt="2021-04-19T13:28:19.377" v="624" actId="478"/>
          <ac:spMkLst>
            <pc:docMk/>
            <pc:sldMk cId="3550092184" sldId="346"/>
            <ac:spMk id="2" creationId="{8D38B233-434C-4187-9EFA-5BC60C05BFC7}"/>
          </ac:spMkLst>
        </pc:spChg>
        <pc:spChg chg="add del mod">
          <ac:chgData name="Jenice Crawford" userId="36ebf7d4-46d6-4376-a4fb-ac4902bbb53c" providerId="ADAL" clId="{6DE253FA-9E3D-412A-90FD-89E658FA2861}" dt="2021-04-19T13:33:44.553" v="853" actId="478"/>
          <ac:spMkLst>
            <pc:docMk/>
            <pc:sldMk cId="3550092184" sldId="346"/>
            <ac:spMk id="3" creationId="{3AC21D9B-AEEF-42A5-B517-A3605D39CC44}"/>
          </ac:spMkLst>
        </pc:spChg>
        <pc:spChg chg="add del mod">
          <ac:chgData name="Jenice Crawford" userId="36ebf7d4-46d6-4376-a4fb-ac4902bbb53c" providerId="ADAL" clId="{6DE253FA-9E3D-412A-90FD-89E658FA2861}" dt="2021-04-19T13:33:54.842" v="857" actId="478"/>
          <ac:spMkLst>
            <pc:docMk/>
            <pc:sldMk cId="3550092184" sldId="346"/>
            <ac:spMk id="4" creationId="{43C94264-483C-4A72-AAFD-FAECFF580AEE}"/>
          </ac:spMkLst>
        </pc:spChg>
        <pc:spChg chg="add del mod">
          <ac:chgData name="Jenice Crawford" userId="36ebf7d4-46d6-4376-a4fb-ac4902bbb53c" providerId="ADAL" clId="{6DE253FA-9E3D-412A-90FD-89E658FA2861}" dt="2021-04-19T13:09:51.350" v="417" actId="478"/>
          <ac:spMkLst>
            <pc:docMk/>
            <pc:sldMk cId="3550092184" sldId="346"/>
            <ac:spMk id="7" creationId="{E78BBBBA-4D02-4A9C-AD3E-9B7066736070}"/>
          </ac:spMkLst>
        </pc:spChg>
        <pc:spChg chg="add del mod">
          <ac:chgData name="Jenice Crawford" userId="36ebf7d4-46d6-4376-a4fb-ac4902bbb53c" providerId="ADAL" clId="{6DE253FA-9E3D-412A-90FD-89E658FA2861}" dt="2021-04-19T13:41:57.237" v="950" actId="12788"/>
          <ac:spMkLst>
            <pc:docMk/>
            <pc:sldMk cId="3550092184" sldId="346"/>
            <ac:spMk id="9" creationId="{1F3BBB50-354D-473A-B233-B4D0ED062E8E}"/>
          </ac:spMkLst>
        </pc:spChg>
        <pc:spChg chg="add mod">
          <ac:chgData name="Jenice Crawford" userId="36ebf7d4-46d6-4376-a4fb-ac4902bbb53c" providerId="ADAL" clId="{6DE253FA-9E3D-412A-90FD-89E658FA2861}" dt="2021-04-19T13:42:59.902" v="958" actId="1076"/>
          <ac:spMkLst>
            <pc:docMk/>
            <pc:sldMk cId="3550092184" sldId="346"/>
            <ac:spMk id="10" creationId="{4D46A4E8-3AC3-4CF7-84A4-FAEC0E559FDC}"/>
          </ac:spMkLst>
        </pc:spChg>
        <pc:spChg chg="add del">
          <ac:chgData name="Jenice Crawford" userId="36ebf7d4-46d6-4376-a4fb-ac4902bbb53c" providerId="ADAL" clId="{6DE253FA-9E3D-412A-90FD-89E658FA2861}" dt="2021-04-19T13:35:34.822" v="879" actId="22"/>
          <ac:spMkLst>
            <pc:docMk/>
            <pc:sldMk cId="3550092184" sldId="346"/>
            <ac:spMk id="11" creationId="{F44EAB4B-347E-4221-92FA-1208564DE883}"/>
          </ac:spMkLst>
        </pc:spChg>
        <pc:spChg chg="add mod">
          <ac:chgData name="Jenice Crawford" userId="36ebf7d4-46d6-4376-a4fb-ac4902bbb53c" providerId="ADAL" clId="{6DE253FA-9E3D-412A-90FD-89E658FA2861}" dt="2021-04-19T13:42:56.355" v="957" actId="1076"/>
          <ac:spMkLst>
            <pc:docMk/>
            <pc:sldMk cId="3550092184" sldId="346"/>
            <ac:spMk id="12" creationId="{C6E370BA-B787-4AD8-9438-9E446BF408CF}"/>
          </ac:spMkLst>
        </pc:spChg>
        <pc:spChg chg="mod">
          <ac:chgData name="Jenice Crawford" userId="36ebf7d4-46d6-4376-a4fb-ac4902bbb53c" providerId="ADAL" clId="{6DE253FA-9E3D-412A-90FD-89E658FA2861}" dt="2021-04-19T13:42:46.315" v="955" actId="1076"/>
          <ac:spMkLst>
            <pc:docMk/>
            <pc:sldMk cId="3550092184" sldId="346"/>
            <ac:spMk id="18434" creationId="{00000000-0000-0000-0000-000000000000}"/>
          </ac:spMkLst>
        </pc:spChg>
        <pc:graphicFrameChg chg="del">
          <ac:chgData name="Jenice Crawford" userId="36ebf7d4-46d6-4376-a4fb-ac4902bbb53c" providerId="ADAL" clId="{6DE253FA-9E3D-412A-90FD-89E658FA2861}" dt="2021-04-19T13:08:47.721" v="408" actId="478"/>
          <ac:graphicFrameMkLst>
            <pc:docMk/>
            <pc:sldMk cId="3550092184" sldId="346"/>
            <ac:graphicFrameMk id="8" creationId="{6C161B16-44BD-46D8-9C26-1F1ECE09D949}"/>
          </ac:graphicFrameMkLst>
        </pc:graphicFrameChg>
        <pc:picChg chg="add del mod">
          <ac:chgData name="Jenice Crawford" userId="36ebf7d4-46d6-4376-a4fb-ac4902bbb53c" providerId="ADAL" clId="{6DE253FA-9E3D-412A-90FD-89E658FA2861}" dt="2021-04-19T13:33:48.192" v="855" actId="478"/>
          <ac:picMkLst>
            <pc:docMk/>
            <pc:sldMk cId="3550092184" sldId="346"/>
            <ac:picMk id="5" creationId="{D5FBAA85-F690-4D61-B38D-729332706278}"/>
          </ac:picMkLst>
        </pc:picChg>
      </pc:sldChg>
      <pc:sldChg chg="addSp delSp modSp add mod ord">
        <pc:chgData name="Jenice Crawford" userId="36ebf7d4-46d6-4376-a4fb-ac4902bbb53c" providerId="ADAL" clId="{6DE253FA-9E3D-412A-90FD-89E658FA2861}" dt="2021-04-20T14:31:21.857" v="2862"/>
        <pc:sldMkLst>
          <pc:docMk/>
          <pc:sldMk cId="1616095194" sldId="347"/>
        </pc:sldMkLst>
        <pc:spChg chg="add del mod">
          <ac:chgData name="Jenice Crawford" userId="36ebf7d4-46d6-4376-a4fb-ac4902bbb53c" providerId="ADAL" clId="{6DE253FA-9E3D-412A-90FD-89E658FA2861}" dt="2021-04-19T13:11:32.644" v="429"/>
          <ac:spMkLst>
            <pc:docMk/>
            <pc:sldMk cId="1616095194" sldId="347"/>
            <ac:spMk id="2" creationId="{E641D5D3-264F-4161-8728-45F5806C6DF5}"/>
          </ac:spMkLst>
        </pc:spChg>
        <pc:spChg chg="add del mod">
          <ac:chgData name="Jenice Crawford" userId="36ebf7d4-46d6-4376-a4fb-ac4902bbb53c" providerId="ADAL" clId="{6DE253FA-9E3D-412A-90FD-89E658FA2861}" dt="2021-04-20T12:07:26.236" v="1903" actId="478"/>
          <ac:spMkLst>
            <pc:docMk/>
            <pc:sldMk cId="1616095194" sldId="347"/>
            <ac:spMk id="7" creationId="{20D829F2-4D4B-4CB8-A75B-1AA9AF86850E}"/>
          </ac:spMkLst>
        </pc:spChg>
        <pc:spChg chg="add mod">
          <ac:chgData name="Jenice Crawford" userId="36ebf7d4-46d6-4376-a4fb-ac4902bbb53c" providerId="ADAL" clId="{6DE253FA-9E3D-412A-90FD-89E658FA2861}" dt="2021-04-20T14:31:21.857" v="2862"/>
          <ac:spMkLst>
            <pc:docMk/>
            <pc:sldMk cId="1616095194" sldId="347"/>
            <ac:spMk id="10" creationId="{4C08F70D-1C31-4D7C-BB36-B022BFAF23D9}"/>
          </ac:spMkLst>
        </pc:spChg>
        <pc:spChg chg="del mod">
          <ac:chgData name="Jenice Crawford" userId="36ebf7d4-46d6-4376-a4fb-ac4902bbb53c" providerId="ADAL" clId="{6DE253FA-9E3D-412A-90FD-89E658FA2861}" dt="2021-04-20T14:31:20.891" v="2861" actId="478"/>
          <ac:spMkLst>
            <pc:docMk/>
            <pc:sldMk cId="1616095194" sldId="347"/>
            <ac:spMk id="18434" creationId="{00000000-0000-0000-0000-000000000000}"/>
          </ac:spMkLst>
        </pc:spChg>
        <pc:graphicFrameChg chg="add del mod">
          <ac:chgData name="Jenice Crawford" userId="36ebf7d4-46d6-4376-a4fb-ac4902bbb53c" providerId="ADAL" clId="{6DE253FA-9E3D-412A-90FD-89E658FA2861}" dt="2021-04-19T13:11:30.140" v="428" actId="21"/>
          <ac:graphicFrameMkLst>
            <pc:docMk/>
            <pc:sldMk cId="1616095194" sldId="347"/>
            <ac:graphicFrameMk id="4" creationId="{C1D16F53-BB05-4B26-95B1-B1B84387487F}"/>
          </ac:graphicFrameMkLst>
        </pc:graphicFrameChg>
        <pc:graphicFrameChg chg="add del mod modGraphic">
          <ac:chgData name="Jenice Crawford" userId="36ebf7d4-46d6-4376-a4fb-ac4902bbb53c" providerId="ADAL" clId="{6DE253FA-9E3D-412A-90FD-89E658FA2861}" dt="2021-04-20T14:21:15.892" v="2418" actId="14734"/>
          <ac:graphicFrameMkLst>
            <pc:docMk/>
            <pc:sldMk cId="1616095194" sldId="347"/>
            <ac:graphicFrameMk id="6" creationId="{484EF0DD-A416-4CF4-BA8C-22F961FB6AF6}"/>
          </ac:graphicFrameMkLst>
        </pc:graphicFrameChg>
        <pc:graphicFrameChg chg="add del mod">
          <ac:chgData name="Jenice Crawford" userId="36ebf7d4-46d6-4376-a4fb-ac4902bbb53c" providerId="ADAL" clId="{6DE253FA-9E3D-412A-90FD-89E658FA2861}" dt="2021-04-20T13:24:42.877" v="2342" actId="478"/>
          <ac:graphicFrameMkLst>
            <pc:docMk/>
            <pc:sldMk cId="1616095194" sldId="347"/>
            <ac:graphicFrameMk id="8" creationId="{0EE5FF95-B50D-4AA8-9208-6E4933EDA426}"/>
          </ac:graphicFrameMkLst>
        </pc:graphicFrameChg>
        <pc:picChg chg="del">
          <ac:chgData name="Jenice Crawford" userId="36ebf7d4-46d6-4376-a4fb-ac4902bbb53c" providerId="ADAL" clId="{6DE253FA-9E3D-412A-90FD-89E658FA2861}" dt="2021-04-19T13:10:37.181" v="425" actId="478"/>
          <ac:picMkLst>
            <pc:docMk/>
            <pc:sldMk cId="1616095194" sldId="347"/>
            <ac:picMk id="5" creationId="{D5FBAA85-F690-4D61-B38D-729332706278}"/>
          </ac:picMkLst>
        </pc:picChg>
      </pc:sldChg>
      <pc:sldChg chg="addSp delSp modSp add del">
        <pc:chgData name="Jenice Crawford" userId="36ebf7d4-46d6-4376-a4fb-ac4902bbb53c" providerId="ADAL" clId="{6DE253FA-9E3D-412A-90FD-89E658FA2861}" dt="2021-04-19T13:09:43.496" v="414" actId="2890"/>
        <pc:sldMkLst>
          <pc:docMk/>
          <pc:sldMk cId="3471032064" sldId="347"/>
        </pc:sldMkLst>
        <pc:picChg chg="add del mod">
          <ac:chgData name="Jenice Crawford" userId="36ebf7d4-46d6-4376-a4fb-ac4902bbb53c" providerId="ADAL" clId="{6DE253FA-9E3D-412A-90FD-89E658FA2861}" dt="2021-04-19T13:09:42.988" v="413"/>
          <ac:picMkLst>
            <pc:docMk/>
            <pc:sldMk cId="3471032064" sldId="347"/>
            <ac:picMk id="4" creationId="{9B9E06FE-6212-4715-9069-8309427E4FC8}"/>
          </ac:picMkLst>
        </pc:picChg>
      </pc:sldChg>
      <pc:sldChg chg="addSp delSp modSp add mod chgLayout">
        <pc:chgData name="Jenice Crawford" userId="36ebf7d4-46d6-4376-a4fb-ac4902bbb53c" providerId="ADAL" clId="{6DE253FA-9E3D-412A-90FD-89E658FA2861}" dt="2021-04-20T15:17:10.568" v="3867" actId="12788"/>
        <pc:sldMkLst>
          <pc:docMk/>
          <pc:sldMk cId="844543509" sldId="348"/>
        </pc:sldMkLst>
        <pc:spChg chg="add del mod ord">
          <ac:chgData name="Jenice Crawford" userId="36ebf7d4-46d6-4376-a4fb-ac4902bbb53c" providerId="ADAL" clId="{6DE253FA-9E3D-412A-90FD-89E658FA2861}" dt="2021-04-20T14:53:17.183" v="3183" actId="478"/>
          <ac:spMkLst>
            <pc:docMk/>
            <pc:sldMk cId="844543509" sldId="348"/>
            <ac:spMk id="2" creationId="{FD30935E-8E3D-4935-93CE-40D9620ADBD6}"/>
          </ac:spMkLst>
        </pc:spChg>
        <pc:spChg chg="add mod ord">
          <ac:chgData name="Jenice Crawford" userId="36ebf7d4-46d6-4376-a4fb-ac4902bbb53c" providerId="ADAL" clId="{6DE253FA-9E3D-412A-90FD-89E658FA2861}" dt="2021-04-20T14:54:04.248" v="3192" actId="5793"/>
          <ac:spMkLst>
            <pc:docMk/>
            <pc:sldMk cId="844543509" sldId="348"/>
            <ac:spMk id="3" creationId="{33D38145-2C5E-4FC7-B9E1-33EAC147868B}"/>
          </ac:spMkLst>
        </pc:spChg>
        <pc:spChg chg="del mod">
          <ac:chgData name="Jenice Crawford" userId="36ebf7d4-46d6-4376-a4fb-ac4902bbb53c" providerId="ADAL" clId="{6DE253FA-9E3D-412A-90FD-89E658FA2861}" dt="2021-04-20T14:53:25.384" v="3185" actId="478"/>
          <ac:spMkLst>
            <pc:docMk/>
            <pc:sldMk cId="844543509" sldId="348"/>
            <ac:spMk id="9" creationId="{F236B43F-7DB4-46EA-821F-74E18EFA3194}"/>
          </ac:spMkLst>
        </pc:spChg>
        <pc:spChg chg="mod">
          <ac:chgData name="Jenice Crawford" userId="36ebf7d4-46d6-4376-a4fb-ac4902bbb53c" providerId="ADAL" clId="{6DE253FA-9E3D-412A-90FD-89E658FA2861}" dt="2021-04-20T15:17:10.568" v="3867" actId="12788"/>
          <ac:spMkLst>
            <pc:docMk/>
            <pc:sldMk cId="844543509" sldId="348"/>
            <ac:spMk id="18434" creationId="{00000000-0000-0000-0000-000000000000}"/>
          </ac:spMkLst>
        </pc:spChg>
        <pc:graphicFrameChg chg="del mod modGraphic">
          <ac:chgData name="Jenice Crawford" userId="36ebf7d4-46d6-4376-a4fb-ac4902bbb53c" providerId="ADAL" clId="{6DE253FA-9E3D-412A-90FD-89E658FA2861}" dt="2021-04-20T12:32:54.733" v="2014" actId="478"/>
          <ac:graphicFrameMkLst>
            <pc:docMk/>
            <pc:sldMk cId="844543509" sldId="348"/>
            <ac:graphicFrameMk id="4" creationId="{82ED997D-8DF7-4FB4-90F7-2367615938D8}"/>
          </ac:graphicFrameMkLst>
        </pc:graphicFrameChg>
        <pc:graphicFrameChg chg="add mod modGraphic">
          <ac:chgData name="Jenice Crawford" userId="36ebf7d4-46d6-4376-a4fb-ac4902bbb53c" providerId="ADAL" clId="{6DE253FA-9E3D-412A-90FD-89E658FA2861}" dt="2021-04-20T14:55:34.143" v="3210" actId="1076"/>
          <ac:graphicFrameMkLst>
            <pc:docMk/>
            <pc:sldMk cId="844543509" sldId="348"/>
            <ac:graphicFrameMk id="5" creationId="{31AFAB74-3C1D-4C55-9064-0ACE6390DC0F}"/>
          </ac:graphicFrameMkLst>
        </pc:graphicFrameChg>
      </pc:sldChg>
      <pc:sldChg chg="addSp delSp modSp new del mod">
        <pc:chgData name="Jenice Crawford" userId="36ebf7d4-46d6-4376-a4fb-ac4902bbb53c" providerId="ADAL" clId="{6DE253FA-9E3D-412A-90FD-89E658FA2861}" dt="2021-04-19T13:43:16.553" v="959" actId="47"/>
        <pc:sldMkLst>
          <pc:docMk/>
          <pc:sldMk cId="1353687846" sldId="348"/>
        </pc:sldMkLst>
        <pc:spChg chg="del mod">
          <ac:chgData name="Jenice Crawford" userId="36ebf7d4-46d6-4376-a4fb-ac4902bbb53c" providerId="ADAL" clId="{6DE253FA-9E3D-412A-90FD-89E658FA2861}" dt="2021-04-19T13:33:37.778" v="852" actId="21"/>
          <ac:spMkLst>
            <pc:docMk/>
            <pc:sldMk cId="1353687846" sldId="348"/>
            <ac:spMk id="3" creationId="{588F4B7A-D44F-44E7-AE0E-821EDBDDD71C}"/>
          </ac:spMkLst>
        </pc:spChg>
        <pc:spChg chg="add mod">
          <ac:chgData name="Jenice Crawford" userId="36ebf7d4-46d6-4376-a4fb-ac4902bbb53c" providerId="ADAL" clId="{6DE253FA-9E3D-412A-90FD-89E658FA2861}" dt="2021-04-19T13:33:37.778" v="852" actId="21"/>
          <ac:spMkLst>
            <pc:docMk/>
            <pc:sldMk cId="1353687846" sldId="348"/>
            <ac:spMk id="5" creationId="{6813D18D-4FEA-41FB-B884-2FEADEF6913B}"/>
          </ac:spMkLst>
        </pc:spChg>
      </pc:sldChg>
      <pc:sldChg chg="addSp delSp modSp add del mod">
        <pc:chgData name="Jenice Crawford" userId="36ebf7d4-46d6-4376-a4fb-ac4902bbb53c" providerId="ADAL" clId="{6DE253FA-9E3D-412A-90FD-89E658FA2861}" dt="2021-04-20T12:18:53.161" v="1923" actId="47"/>
        <pc:sldMkLst>
          <pc:docMk/>
          <pc:sldMk cId="2332022040" sldId="348"/>
        </pc:sldMkLst>
        <pc:spChg chg="add del mod">
          <ac:chgData name="Jenice Crawford" userId="36ebf7d4-46d6-4376-a4fb-ac4902bbb53c" providerId="ADAL" clId="{6DE253FA-9E3D-412A-90FD-89E658FA2861}" dt="2021-04-20T11:18:30.535" v="1161" actId="478"/>
          <ac:spMkLst>
            <pc:docMk/>
            <pc:sldMk cId="2332022040" sldId="348"/>
            <ac:spMk id="3" creationId="{22DA5F39-63D6-4BD3-92AC-2262E6ED7B79}"/>
          </ac:spMkLst>
        </pc:spChg>
        <pc:spChg chg="add del">
          <ac:chgData name="Jenice Crawford" userId="36ebf7d4-46d6-4376-a4fb-ac4902bbb53c" providerId="ADAL" clId="{6DE253FA-9E3D-412A-90FD-89E658FA2861}" dt="2021-04-20T11:18:58.788" v="1163"/>
          <ac:spMkLst>
            <pc:docMk/>
            <pc:sldMk cId="2332022040" sldId="348"/>
            <ac:spMk id="7" creationId="{912BE41B-3857-458B-A92D-40BD76A66F90}"/>
          </ac:spMkLst>
        </pc:spChg>
        <pc:graphicFrameChg chg="del modGraphic">
          <ac:chgData name="Jenice Crawford" userId="36ebf7d4-46d6-4376-a4fb-ac4902bbb53c" providerId="ADAL" clId="{6DE253FA-9E3D-412A-90FD-89E658FA2861}" dt="2021-04-20T11:18:08.834" v="1155" actId="478"/>
          <ac:graphicFrameMkLst>
            <pc:docMk/>
            <pc:sldMk cId="2332022040" sldId="348"/>
            <ac:graphicFrameMk id="6" creationId="{484EF0DD-A416-4CF4-BA8C-22F961FB6AF6}"/>
          </ac:graphicFrameMkLst>
        </pc:graphicFrameChg>
        <pc:picChg chg="add del mod">
          <ac:chgData name="Jenice Crawford" userId="36ebf7d4-46d6-4376-a4fb-ac4902bbb53c" providerId="ADAL" clId="{6DE253FA-9E3D-412A-90FD-89E658FA2861}" dt="2021-04-20T11:18:24.478" v="1160" actId="478"/>
          <ac:picMkLst>
            <pc:docMk/>
            <pc:sldMk cId="2332022040" sldId="348"/>
            <ac:picMk id="5" creationId="{2313261C-1C09-4D93-AC5B-476B2702D216}"/>
          </ac:picMkLst>
        </pc:picChg>
      </pc:sldChg>
      <pc:sldChg chg="addSp delSp modSp add mod chgLayout">
        <pc:chgData name="Jenice Crawford" userId="36ebf7d4-46d6-4376-a4fb-ac4902bbb53c" providerId="ADAL" clId="{6DE253FA-9E3D-412A-90FD-89E658FA2861}" dt="2021-04-20T15:17:58.668" v="3911" actId="12788"/>
        <pc:sldMkLst>
          <pc:docMk/>
          <pc:sldMk cId="1807372040" sldId="349"/>
        </pc:sldMkLst>
        <pc:spChg chg="add del mod ord">
          <ac:chgData name="Jenice Crawford" userId="36ebf7d4-46d6-4376-a4fb-ac4902bbb53c" providerId="ADAL" clId="{6DE253FA-9E3D-412A-90FD-89E658FA2861}" dt="2021-04-20T15:01:40.129" v="3295" actId="478"/>
          <ac:spMkLst>
            <pc:docMk/>
            <pc:sldMk cId="1807372040" sldId="349"/>
            <ac:spMk id="2" creationId="{57606C7E-01E6-4F6C-8E7E-A7C841AEC985}"/>
          </ac:spMkLst>
        </pc:spChg>
        <pc:spChg chg="add mod ord">
          <ac:chgData name="Jenice Crawford" userId="36ebf7d4-46d6-4376-a4fb-ac4902bbb53c" providerId="ADAL" clId="{6DE253FA-9E3D-412A-90FD-89E658FA2861}" dt="2021-04-20T15:10:00.327" v="3577" actId="20577"/>
          <ac:spMkLst>
            <pc:docMk/>
            <pc:sldMk cId="1807372040" sldId="349"/>
            <ac:spMk id="3" creationId="{1FD09F8D-12E2-4277-8A6D-8CA2B068F134}"/>
          </ac:spMkLst>
        </pc:spChg>
        <pc:spChg chg="del mod">
          <ac:chgData name="Jenice Crawford" userId="36ebf7d4-46d6-4376-a4fb-ac4902bbb53c" providerId="ADAL" clId="{6DE253FA-9E3D-412A-90FD-89E658FA2861}" dt="2021-04-20T15:01:33.986" v="3293" actId="478"/>
          <ac:spMkLst>
            <pc:docMk/>
            <pc:sldMk cId="1807372040" sldId="349"/>
            <ac:spMk id="7" creationId="{5ED760F4-3038-4FE0-9210-0132C77DA8AC}"/>
          </ac:spMkLst>
        </pc:spChg>
        <pc:spChg chg="mod">
          <ac:chgData name="Jenice Crawford" userId="36ebf7d4-46d6-4376-a4fb-ac4902bbb53c" providerId="ADAL" clId="{6DE253FA-9E3D-412A-90FD-89E658FA2861}" dt="2021-04-20T15:17:58.668" v="3911" actId="12788"/>
          <ac:spMkLst>
            <pc:docMk/>
            <pc:sldMk cId="1807372040" sldId="349"/>
            <ac:spMk id="18434" creationId="{00000000-0000-0000-0000-000000000000}"/>
          </ac:spMkLst>
        </pc:spChg>
        <pc:graphicFrameChg chg="del mod modGraphic">
          <ac:chgData name="Jenice Crawford" userId="36ebf7d4-46d6-4376-a4fb-ac4902bbb53c" providerId="ADAL" clId="{6DE253FA-9E3D-412A-90FD-89E658FA2861}" dt="2021-04-20T13:17:00.524" v="2168" actId="478"/>
          <ac:graphicFrameMkLst>
            <pc:docMk/>
            <pc:sldMk cId="1807372040" sldId="349"/>
            <ac:graphicFrameMk id="4" creationId="{82ED997D-8DF7-4FB4-90F7-2367615938D8}"/>
          </ac:graphicFrameMkLst>
        </pc:graphicFrameChg>
        <pc:graphicFrameChg chg="add mod modGraphic">
          <ac:chgData name="Jenice Crawford" userId="36ebf7d4-46d6-4376-a4fb-ac4902bbb53c" providerId="ADAL" clId="{6DE253FA-9E3D-412A-90FD-89E658FA2861}" dt="2021-04-20T15:10:27.076" v="3578" actId="1076"/>
          <ac:graphicFrameMkLst>
            <pc:docMk/>
            <pc:sldMk cId="1807372040" sldId="349"/>
            <ac:graphicFrameMk id="5" creationId="{7E110376-8A2D-491D-A812-BEEC4A843DBC}"/>
          </ac:graphicFrameMkLst>
        </pc:graphicFrameChg>
      </pc:sldChg>
      <pc:sldChg chg="addSp delSp modSp add mod">
        <pc:chgData name="Jenice Crawford" userId="36ebf7d4-46d6-4376-a4fb-ac4902bbb53c" providerId="ADAL" clId="{6DE253FA-9E3D-412A-90FD-89E658FA2861}" dt="2021-04-21T15:30:41.329" v="4094"/>
        <pc:sldMkLst>
          <pc:docMk/>
          <pc:sldMk cId="365001741" sldId="350"/>
        </pc:sldMkLst>
        <pc:spChg chg="add mod">
          <ac:chgData name="Jenice Crawford" userId="36ebf7d4-46d6-4376-a4fb-ac4902bbb53c" providerId="ADAL" clId="{6DE253FA-9E3D-412A-90FD-89E658FA2861}" dt="2021-04-21T15:30:39.365" v="4093" actId="6549"/>
          <ac:spMkLst>
            <pc:docMk/>
            <pc:sldMk cId="365001741" sldId="350"/>
            <ac:spMk id="3" creationId="{D81D8FF3-CE2A-45FB-A916-0ED6760F61A6}"/>
          </ac:spMkLst>
        </pc:spChg>
        <pc:spChg chg="mod">
          <ac:chgData name="Jenice Crawford" userId="36ebf7d4-46d6-4376-a4fb-ac4902bbb53c" providerId="ADAL" clId="{6DE253FA-9E3D-412A-90FD-89E658FA2861}" dt="2021-04-20T13:21:23.286" v="2213" actId="20577"/>
          <ac:spMkLst>
            <pc:docMk/>
            <pc:sldMk cId="365001741" sldId="350"/>
            <ac:spMk id="18434" creationId="{00000000-0000-0000-0000-000000000000}"/>
          </ac:spMkLst>
        </pc:spChg>
        <pc:graphicFrameChg chg="add mod">
          <ac:chgData name="Jenice Crawford" userId="36ebf7d4-46d6-4376-a4fb-ac4902bbb53c" providerId="ADAL" clId="{6DE253FA-9E3D-412A-90FD-89E658FA2861}" dt="2021-04-21T15:30:41.329" v="4094"/>
          <ac:graphicFrameMkLst>
            <pc:docMk/>
            <pc:sldMk cId="365001741" sldId="350"/>
            <ac:graphicFrameMk id="4" creationId="{A2AC368B-B0CB-4530-83C6-DB0A83888071}"/>
          </ac:graphicFrameMkLst>
        </pc:graphicFrameChg>
        <pc:graphicFrameChg chg="del modGraphic">
          <ac:chgData name="Jenice Crawford" userId="36ebf7d4-46d6-4376-a4fb-ac4902bbb53c" providerId="ADAL" clId="{6DE253FA-9E3D-412A-90FD-89E658FA2861}" dt="2021-04-20T13:20:25.378" v="2183" actId="478"/>
          <ac:graphicFrameMkLst>
            <pc:docMk/>
            <pc:sldMk cId="365001741" sldId="350"/>
            <ac:graphicFrameMk id="6" creationId="{484EF0DD-A416-4CF4-BA8C-22F961FB6AF6}"/>
          </ac:graphicFrameMkLst>
        </pc:graphicFrameChg>
      </pc:sldChg>
      <pc:sldChg chg="addSp delSp modSp new del mod">
        <pc:chgData name="Jenice Crawford" userId="36ebf7d4-46d6-4376-a4fb-ac4902bbb53c" providerId="ADAL" clId="{6DE253FA-9E3D-412A-90FD-89E658FA2861}" dt="2021-04-20T14:37:36.651" v="2916" actId="47"/>
        <pc:sldMkLst>
          <pc:docMk/>
          <pc:sldMk cId="2030326392" sldId="351"/>
        </pc:sldMkLst>
        <pc:spChg chg="del mod">
          <ac:chgData name="Jenice Crawford" userId="36ebf7d4-46d6-4376-a4fb-ac4902bbb53c" providerId="ADAL" clId="{6DE253FA-9E3D-412A-90FD-89E658FA2861}" dt="2021-04-20T14:36:46.244" v="2909" actId="21"/>
          <ac:spMkLst>
            <pc:docMk/>
            <pc:sldMk cId="2030326392" sldId="351"/>
            <ac:spMk id="3" creationId="{D75A827F-3A1F-4B73-8DC3-258DB85199A7}"/>
          </ac:spMkLst>
        </pc:spChg>
        <pc:spChg chg="add mod">
          <ac:chgData name="Jenice Crawford" userId="36ebf7d4-46d6-4376-a4fb-ac4902bbb53c" providerId="ADAL" clId="{6DE253FA-9E3D-412A-90FD-89E658FA2861}" dt="2021-04-20T14:36:46.244" v="2909" actId="21"/>
          <ac:spMkLst>
            <pc:docMk/>
            <pc:sldMk cId="2030326392" sldId="351"/>
            <ac:spMk id="5" creationId="{5143E7B6-2A11-443C-A51F-1F24606FBA6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Sheet1!$B$1</c:f>
              <c:strCache>
                <c:ptCount val="1"/>
                <c:pt idx="0">
                  <c:v>Review Criteria</c:v>
                </c:pt>
              </c:strCache>
            </c:strRef>
          </c:tx>
          <c:dPt>
            <c:idx val="0"/>
            <c:bubble3D val="0"/>
            <c:spPr>
              <a:solidFill>
                <a:schemeClr val="accent6">
                  <a:tint val="65000"/>
                </a:schemeClr>
              </a:solidFill>
              <a:ln w="19050">
                <a:solidFill>
                  <a:schemeClr val="lt1"/>
                </a:solidFill>
              </a:ln>
              <a:effectLst/>
            </c:spPr>
            <c:extLst>
              <c:ext xmlns:c16="http://schemas.microsoft.com/office/drawing/2014/chart" uri="{C3380CC4-5D6E-409C-BE32-E72D297353CC}">
                <c16:uniqueId val="{00000001-0A21-4E9C-92C3-821B18E0CB54}"/>
              </c:ext>
            </c:extLst>
          </c:dPt>
          <c:dPt>
            <c:idx val="1"/>
            <c:bubble3D val="0"/>
            <c:spPr>
              <a:solidFill>
                <a:schemeClr val="accent6"/>
              </a:solidFill>
              <a:ln w="19050">
                <a:solidFill>
                  <a:schemeClr val="lt1"/>
                </a:solidFill>
              </a:ln>
              <a:effectLst/>
            </c:spPr>
            <c:extLst>
              <c:ext xmlns:c16="http://schemas.microsoft.com/office/drawing/2014/chart" uri="{C3380CC4-5D6E-409C-BE32-E72D297353CC}">
                <c16:uniqueId val="{00000003-0A21-4E9C-92C3-821B18E0CB54}"/>
              </c:ext>
            </c:extLst>
          </c:dPt>
          <c:dPt>
            <c:idx val="2"/>
            <c:bubble3D val="0"/>
            <c:spPr>
              <a:solidFill>
                <a:schemeClr val="accent6">
                  <a:shade val="65000"/>
                </a:schemeClr>
              </a:solidFill>
              <a:ln w="19050">
                <a:solidFill>
                  <a:schemeClr val="lt1"/>
                </a:solidFill>
              </a:ln>
              <a:effectLst/>
            </c:spPr>
            <c:extLst>
              <c:ext xmlns:c16="http://schemas.microsoft.com/office/drawing/2014/chart" uri="{C3380CC4-5D6E-409C-BE32-E72D297353CC}">
                <c16:uniqueId val="{00000002-BB34-46E1-A617-F4870FF632F6}"/>
              </c:ext>
            </c:extLst>
          </c:dPt>
          <c:dLbls>
            <c:dLbl>
              <c:idx val="2"/>
              <c:spPr>
                <a:noFill/>
                <a:ln>
                  <a:noFill/>
                </a:ln>
                <a:effectLst/>
              </c:spPr>
              <c:txPr>
                <a:bodyPr rot="0" spcFirstLastPara="1" vertOverflow="ellipsis" vert="horz" wrap="square" lIns="38100" tIns="19050" rIns="38100" bIns="19050" anchor="ctr" anchorCtr="1">
                  <a:noAutofit/>
                </a:bodyPr>
                <a:lstStyle/>
                <a:p>
                  <a:pPr>
                    <a:defRPr sz="4400" b="0" i="0" u="none" strike="noStrike" kern="1200" baseline="0">
                      <a:solidFill>
                        <a:schemeClr val="tx1">
                          <a:lumMod val="75000"/>
                          <a:lumOff val="25000"/>
                        </a:schemeClr>
                      </a:solidFill>
                      <a:latin typeface="Neutra Text Alt" panose="02000000000000000000" pitchFamily="50"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125"/>
                      <c:h val="0.18281248875415299"/>
                    </c:manualLayout>
                  </c15:layout>
                </c:ext>
                <c:ext xmlns:c16="http://schemas.microsoft.com/office/drawing/2014/chart" uri="{C3380CC4-5D6E-409C-BE32-E72D297353CC}">
                  <c16:uniqueId val="{00000002-BB34-46E1-A617-F4870FF632F6}"/>
                </c:ext>
              </c:extLst>
            </c:dLbl>
            <c:spPr>
              <a:noFill/>
              <a:ln>
                <a:noFill/>
              </a:ln>
              <a:effectLst/>
            </c:spPr>
            <c:txPr>
              <a:bodyPr rot="0" spcFirstLastPara="1" vertOverflow="ellipsis" vert="horz" wrap="square" lIns="38100" tIns="19050" rIns="38100" bIns="19050" anchor="ctr" anchorCtr="1">
                <a:spAutoFit/>
              </a:bodyPr>
              <a:lstStyle/>
              <a:p>
                <a:pPr>
                  <a:defRPr sz="4400" b="0" i="0" u="none" strike="noStrike" kern="1200" baseline="0">
                    <a:solidFill>
                      <a:schemeClr val="tx1">
                        <a:lumMod val="75000"/>
                        <a:lumOff val="25000"/>
                      </a:schemeClr>
                    </a:solidFill>
                    <a:latin typeface="Neutra Text Alt" panose="02000000000000000000" pitchFamily="50"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Quality of Offerings</c:v>
                </c:pt>
                <c:pt idx="1">
                  <c:v>Impact</c:v>
                </c:pt>
                <c:pt idx="2">
                  <c:v>Track Record</c:v>
                </c:pt>
              </c:strCache>
            </c:strRef>
          </c:cat>
          <c:val>
            <c:numRef>
              <c:f>Sheet1!$B$2:$B$4</c:f>
              <c:numCache>
                <c:formatCode>0%</c:formatCode>
                <c:ptCount val="3"/>
                <c:pt idx="0">
                  <c:v>0.35</c:v>
                </c:pt>
                <c:pt idx="1">
                  <c:v>0.35</c:v>
                </c:pt>
                <c:pt idx="2">
                  <c:v>0.3</c:v>
                </c:pt>
              </c:numCache>
            </c:numRef>
          </c:val>
          <c:extLst>
            <c:ext xmlns:c16="http://schemas.microsoft.com/office/drawing/2014/chart" uri="{C3380CC4-5D6E-409C-BE32-E72D297353CC}">
              <c16:uniqueId val="{00000000-BB34-46E1-A617-F4870FF632F6}"/>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3200" b="0" i="0" u="none" strike="noStrike" kern="1200" baseline="0">
                <a:solidFill>
                  <a:schemeClr val="tx1">
                    <a:lumMod val="65000"/>
                    <a:lumOff val="35000"/>
                  </a:schemeClr>
                </a:solidFill>
                <a:latin typeface="Neutra Text Alt" panose="02000000000000000000" pitchFamily="50" charset="0"/>
                <a:ea typeface="+mn-ea"/>
                <a:cs typeface="+mn-cs"/>
              </a:defRPr>
            </a:pPr>
            <a:endParaRPr lang="en-US"/>
          </a:p>
        </c:txPr>
      </c:legendEntry>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6DDBA9-31D7-4507-9659-3E4F1881FE31}" type="datetimeFigureOut">
              <a:rPr lang="en-US" smtClean="0"/>
              <a:t>4/21/2021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DEFFB6-BF69-4685-BB74-19C9210F1FD9}" type="slidenum">
              <a:rPr lang="en-US" smtClean="0"/>
              <a:t>‹#›</a:t>
            </a:fld>
            <a:endParaRPr lang="en-US"/>
          </a:p>
        </p:txBody>
      </p:sp>
    </p:spTree>
    <p:extLst>
      <p:ext uri="{BB962C8B-B14F-4D97-AF65-F5344CB8AC3E}">
        <p14:creationId xmlns:p14="http://schemas.microsoft.com/office/powerpoint/2010/main" val="3833175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and</a:t>
            </a:r>
          </a:p>
        </p:txBody>
      </p:sp>
      <p:sp>
        <p:nvSpPr>
          <p:cNvPr id="4" name="Slide Number Placeholder 3"/>
          <p:cNvSpPr>
            <a:spLocks noGrp="1"/>
          </p:cNvSpPr>
          <p:nvPr>
            <p:ph type="sldNum" sz="quarter" idx="5"/>
          </p:nvPr>
        </p:nvSpPr>
        <p:spPr/>
        <p:txBody>
          <a:bodyPr/>
          <a:lstStyle/>
          <a:p>
            <a:fld id="{7EDEFFB6-BF69-4685-BB74-19C9210F1FD9}" type="slidenum">
              <a:rPr lang="en-US" smtClean="0"/>
              <a:t>14</a:t>
            </a:fld>
            <a:endParaRPr lang="en-US"/>
          </a:p>
        </p:txBody>
      </p:sp>
    </p:spTree>
    <p:extLst>
      <p:ext uri="{BB962C8B-B14F-4D97-AF65-F5344CB8AC3E}">
        <p14:creationId xmlns:p14="http://schemas.microsoft.com/office/powerpoint/2010/main" val="2480805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DEFFB6-BF69-4685-BB74-19C9210F1FD9}" type="slidenum">
              <a:rPr lang="en-US" smtClean="0"/>
              <a:t>15</a:t>
            </a:fld>
            <a:endParaRPr lang="en-US"/>
          </a:p>
        </p:txBody>
      </p:sp>
    </p:spTree>
    <p:extLst>
      <p:ext uri="{BB962C8B-B14F-4D97-AF65-F5344CB8AC3E}">
        <p14:creationId xmlns:p14="http://schemas.microsoft.com/office/powerpoint/2010/main" val="2861617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E10098"/>
                </a:solidFill>
                <a:latin typeface="Neutra Text Light Alt" panose="02000000000000000000" pitchFamily="50"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2">
                    <a:lumMod val="25000"/>
                  </a:schemeClr>
                </a:solidFill>
                <a:latin typeface="Neutra Text Alt" panose="020000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7DC78B-88C7-D948-97CC-24CFC8D4C8D9}"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628348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7DC78B-88C7-D948-97CC-24CFC8D4C8D9}"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1927362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7DC78B-88C7-D948-97CC-24CFC8D4C8D9}"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539769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E10098"/>
                </a:solidFill>
                <a:latin typeface="Neutra Text Light Alt"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228600" indent="-228600">
              <a:buFontTx/>
              <a:buBlip>
                <a:blip r:embed="rId2"/>
              </a:buBlip>
              <a:defRPr>
                <a:solidFill>
                  <a:schemeClr val="tx1">
                    <a:lumMod val="85000"/>
                    <a:lumOff val="15000"/>
                  </a:schemeClr>
                </a:solidFill>
                <a:latin typeface="Neutra Text Alt" panose="02000000000000000000" pitchFamily="50" charset="0"/>
              </a:defRPr>
            </a:lvl1pPr>
            <a:lvl2pPr marL="685800" indent="-228600">
              <a:buFontTx/>
              <a:buBlip>
                <a:blip r:embed="rId3"/>
              </a:buBlip>
              <a:defRPr>
                <a:solidFill>
                  <a:schemeClr val="tx1">
                    <a:lumMod val="85000"/>
                    <a:lumOff val="15000"/>
                  </a:schemeClr>
                </a:solidFill>
                <a:latin typeface="Neutra Text Alt" panose="02000000000000000000" pitchFamily="50" charset="0"/>
              </a:defRPr>
            </a:lvl2pPr>
            <a:lvl3pPr marL="1143000" indent="-228600">
              <a:buFontTx/>
              <a:buBlip>
                <a:blip r:embed="rId4"/>
              </a:buBlip>
              <a:defRPr>
                <a:solidFill>
                  <a:schemeClr val="tx1">
                    <a:lumMod val="85000"/>
                    <a:lumOff val="15000"/>
                  </a:schemeClr>
                </a:solidFill>
                <a:latin typeface="Neutra Text Alt" panose="02000000000000000000" pitchFamily="50" charset="0"/>
              </a:defRPr>
            </a:lvl3pPr>
            <a:lvl4pPr marL="1600200" indent="-228600">
              <a:buFontTx/>
              <a:buBlip>
                <a:blip r:embed="rId5"/>
              </a:buBlip>
              <a:defRPr>
                <a:solidFill>
                  <a:schemeClr val="tx1">
                    <a:lumMod val="85000"/>
                    <a:lumOff val="15000"/>
                  </a:schemeClr>
                </a:solidFill>
                <a:latin typeface="Neutra Text Alt" panose="02000000000000000000" pitchFamily="50" charset="0"/>
              </a:defRPr>
            </a:lvl4pPr>
            <a:lvl5pPr marL="2057400" indent="-228600">
              <a:buFontTx/>
              <a:buBlip>
                <a:blip r:embed="rId6"/>
              </a:buBlip>
              <a:defRPr>
                <a:solidFill>
                  <a:schemeClr val="tx1">
                    <a:lumMod val="85000"/>
                    <a:lumOff val="15000"/>
                  </a:schemeClr>
                </a:solidFill>
                <a:latin typeface="Neutra Text Alt" panose="02000000000000000000" pitchFamily="50"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7DC78B-88C7-D948-97CC-24CFC8D4C8D9}"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1177269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7DC78B-88C7-D948-97CC-24CFC8D4C8D9}"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160546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7DC78B-88C7-D948-97CC-24CFC8D4C8D9}" type="datetimeFigureOut">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2013242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7DC78B-88C7-D948-97CC-24CFC8D4C8D9}" type="datetimeFigureOut">
              <a:rPr lang="en-US" smtClean="0"/>
              <a:t>4/21/2021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816674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7DC78B-88C7-D948-97CC-24CFC8D4C8D9}" type="datetimeFigureOut">
              <a:rPr lang="en-US" smtClean="0"/>
              <a:t>4/21/2021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128426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DC78B-88C7-D948-97CC-24CFC8D4C8D9}" type="datetimeFigureOut">
              <a:rPr lang="en-US" smtClean="0"/>
              <a:t>4/21/2021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306593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7DC78B-88C7-D948-97CC-24CFC8D4C8D9}" type="datetimeFigureOut">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1100828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7DC78B-88C7-D948-97CC-24CFC8D4C8D9}" type="datetimeFigureOut">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99E0CF-D5F3-BD4A-AE26-1B7D55EF0F74}" type="slidenum">
              <a:rPr lang="en-US" smtClean="0"/>
              <a:t>‹#›</a:t>
            </a:fld>
            <a:endParaRPr lang="en-US"/>
          </a:p>
        </p:txBody>
      </p:sp>
    </p:spTree>
    <p:extLst>
      <p:ext uri="{BB962C8B-B14F-4D97-AF65-F5344CB8AC3E}">
        <p14:creationId xmlns:p14="http://schemas.microsoft.com/office/powerpoint/2010/main" val="1047215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DC78B-88C7-D948-97CC-24CFC8D4C8D9}" type="datetimeFigureOut">
              <a:rPr lang="en-US" smtClean="0"/>
              <a:t>4/21/2021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9E0CF-D5F3-BD4A-AE26-1B7D55EF0F74}" type="slidenum">
              <a:rPr lang="en-US" smtClean="0"/>
              <a:t>‹#›</a:t>
            </a:fld>
            <a:endParaRPr lang="en-US"/>
          </a:p>
        </p:txBody>
      </p:sp>
    </p:spTree>
    <p:extLst>
      <p:ext uri="{BB962C8B-B14F-4D97-AF65-F5344CB8AC3E}">
        <p14:creationId xmlns:p14="http://schemas.microsoft.com/office/powerpoint/2010/main" val="1234965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E10098"/>
          </a:solidFill>
          <a:latin typeface="Neutra Text Light Alt"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Tx/>
        <a:buBlip>
          <a:blip r:embed="rId14"/>
        </a:buBlip>
        <a:defRPr sz="2800" kern="1200">
          <a:solidFill>
            <a:schemeClr val="tx1"/>
          </a:solidFill>
          <a:latin typeface="Neutra Text Alt" panose="02000000000000000000" pitchFamily="50" charset="0"/>
          <a:ea typeface="+mn-ea"/>
          <a:cs typeface="+mn-cs"/>
        </a:defRPr>
      </a:lvl1pPr>
      <a:lvl2pPr marL="685800" indent="-228600" algn="l" defTabSz="914400" rtl="0" eaLnBrk="1" latinLnBrk="0" hangingPunct="1">
        <a:lnSpc>
          <a:spcPct val="90000"/>
        </a:lnSpc>
        <a:spcBef>
          <a:spcPts val="500"/>
        </a:spcBef>
        <a:buFontTx/>
        <a:buBlip>
          <a:blip r:embed="rId15"/>
        </a:buBlip>
        <a:defRPr sz="2400" kern="1200">
          <a:solidFill>
            <a:schemeClr val="tx1"/>
          </a:solidFill>
          <a:latin typeface="Neutra Text Alt" panose="02000000000000000000" pitchFamily="50" charset="0"/>
          <a:ea typeface="+mn-ea"/>
          <a:cs typeface="+mn-cs"/>
        </a:defRPr>
      </a:lvl2pPr>
      <a:lvl3pPr marL="1143000" indent="-228600" algn="l" defTabSz="914400" rtl="0" eaLnBrk="1" latinLnBrk="0" hangingPunct="1">
        <a:lnSpc>
          <a:spcPct val="90000"/>
        </a:lnSpc>
        <a:spcBef>
          <a:spcPts val="500"/>
        </a:spcBef>
        <a:buFontTx/>
        <a:buBlip>
          <a:blip r:embed="rId16"/>
        </a:buBlip>
        <a:defRPr sz="2000" kern="1200">
          <a:solidFill>
            <a:schemeClr val="tx1"/>
          </a:solidFill>
          <a:latin typeface="Neutra Text Alt" panose="02000000000000000000" pitchFamily="50" charset="0"/>
          <a:ea typeface="+mn-ea"/>
          <a:cs typeface="+mn-cs"/>
        </a:defRPr>
      </a:lvl3pPr>
      <a:lvl4pPr marL="1600200" indent="-228600" algn="l" defTabSz="914400" rtl="0" eaLnBrk="1" latinLnBrk="0" hangingPunct="1">
        <a:lnSpc>
          <a:spcPct val="90000"/>
        </a:lnSpc>
        <a:spcBef>
          <a:spcPts val="500"/>
        </a:spcBef>
        <a:buFontTx/>
        <a:buBlip>
          <a:blip r:embed="rId17"/>
        </a:buBlip>
        <a:defRPr sz="1800" kern="1200">
          <a:solidFill>
            <a:schemeClr val="tx1"/>
          </a:solidFill>
          <a:latin typeface="Neutra Text Alt" panose="02000000000000000000" pitchFamily="50" charset="0"/>
          <a:ea typeface="+mn-ea"/>
          <a:cs typeface="+mn-cs"/>
        </a:defRPr>
      </a:lvl4pPr>
      <a:lvl5pPr marL="2057400" indent="-228600" algn="l" defTabSz="914400" rtl="0" eaLnBrk="1" latinLnBrk="0" hangingPunct="1">
        <a:lnSpc>
          <a:spcPct val="90000"/>
        </a:lnSpc>
        <a:spcBef>
          <a:spcPts val="500"/>
        </a:spcBef>
        <a:buFontTx/>
        <a:buBlip>
          <a:blip r:embed="rId18"/>
        </a:buBlip>
        <a:defRPr sz="1800" kern="1200">
          <a:solidFill>
            <a:schemeClr val="tx1"/>
          </a:solidFill>
          <a:latin typeface="Neutra Text Alt" panose="02000000000000000000" pitchFamily="50"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7.png"/><Relationship Id="rId7"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8.png"/><Relationship Id="rId4" Type="http://schemas.openxmlformats.org/officeDocument/2006/relationships/image" Target="../media/image6.png"/><Relationship Id="rId9" Type="http://schemas.openxmlformats.org/officeDocument/2006/relationships/image" Target="../media/image10.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dosgrants.com/" TargetMode="External"/><Relationship Id="rId3" Type="http://schemas.openxmlformats.org/officeDocument/2006/relationships/hyperlink" Target="https://dos.myflorida.com/cultural/" TargetMode="External"/><Relationship Id="rId7" Type="http://schemas.openxmlformats.org/officeDocument/2006/relationships/hyperlink" Target="https://dos.myflorida.com/cultural/grants/grant-resources/example-applications/" TargetMode="Externa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hyperlink" Target="https://fldoswebumbracoprod.blob.core.windows.net/media/704123/rubric-gps-scp-2023.pdf" TargetMode="External"/><Relationship Id="rId5" Type="http://schemas.openxmlformats.org/officeDocument/2006/relationships/hyperlink" Target="https://fldoswebumbracoprod.blob.core.windows.net/media/704164/scp-grant-guidelines-2023-web-new.pdf" TargetMode="External"/><Relationship Id="rId10" Type="http://schemas.openxmlformats.org/officeDocument/2006/relationships/hyperlink" Target="https://dos.myflorida.com/cultural/news-and-events/calendar/" TargetMode="External"/><Relationship Id="rId4" Type="http://schemas.openxmlformats.org/officeDocument/2006/relationships/hyperlink" Target="https://fldoswebumbracoprod.blob.core.windows.net/media/704165/gps-grant-guidelines-2023-web-new.pdf" TargetMode="External"/><Relationship Id="rId9" Type="http://schemas.openxmlformats.org/officeDocument/2006/relationships/hyperlink" Target="https://dosgrants.com/Home/LinkToFaq"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www.google.com/url?q=https%3A%2F%2Fdos-myflorida.zoom.us%2Fmeeting%2Fregister%2FtJ0tc-qprjwsGtMnNG7B7Dw8wjAvgeLJmv9r&amp;sa=D&amp;ust=1618256861264000&amp;usg=AOvVaw2wUqzrmn6FcubA-XKXzmiE" TargetMode="External"/><Relationship Id="rId3" Type="http://schemas.openxmlformats.org/officeDocument/2006/relationships/hyperlink" Target="https://www.google.com/url?q=https%3A%2F%2Fdos-myflorida.zoom.us%2Fmeeting%2Fregister%2FtJcrdeyoqDIvE9Z0IY40f_PAT6QLeVVxKGdS&amp;sa=D&amp;ust=1618256861263000&amp;usg=AOvVaw3aadit1aVqI_BzL5pbMBDz" TargetMode="External"/><Relationship Id="rId7" Type="http://schemas.openxmlformats.org/officeDocument/2006/relationships/hyperlink" Target="https://www.google.com/url?q=https%3A%2F%2Fdos-myflorida.zoom.us%2Fmeeting%2Fregister%2FtJEkc-yorzkrEtK51Deq8yoRDf_kBf76LKER&amp;sa=D&amp;ust=1618256861264000&amp;usg=AOvVaw1fN_w8_99eaQ4J7Zk1Xu7w" TargetMode="Externa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hyperlink" Target="https://www.google.com/url?q=https%3A%2F%2Fdos-myflorida.zoom.us%2Fmeeting%2Fregister%2FtJApfuurrTkoHtenJ0ifKvMZ6arJRWdHkmTH&amp;sa=D&amp;ust=1618256861264000&amp;usg=AOvVaw32czryKPNHjxJRQZx5tcYo" TargetMode="External"/><Relationship Id="rId5" Type="http://schemas.openxmlformats.org/officeDocument/2006/relationships/hyperlink" Target="https://www.google.com/url?q=https%3A%2F%2Fdos-myflorida.zoom.us%2Fmeeting%2Fregister%2FtJYocOqgqjopHdxYjrMskKEjF_bQ3_65fbCf&amp;sa=D&amp;ust=1618256861263000&amp;usg=AOvVaw1uebZKZ9wmASfVgrzMPcsH" TargetMode="External"/><Relationship Id="rId4" Type="http://schemas.openxmlformats.org/officeDocument/2006/relationships/hyperlink" Target="https://www.google.com/url?q=https%3A%2F%2Fattendee.gotowebinar.com%2Fregister%2F4550498609684009741&amp;sa=D&amp;ust=1618256861262000&amp;usg=AOvVaw0uE4UpFunDQLxwaxPvLkze"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global.gotomeeting.com/join/32776794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Danila.Coppola@DOS.MyFlorida.com" TargetMode="External"/><Relationship Id="rId2" Type="http://schemas.openxmlformats.org/officeDocument/2006/relationships/hyperlink" Target="mailto:Summer.Callahan@DOS.MyFlorida.com" TargetMode="External"/><Relationship Id="rId1" Type="http://schemas.openxmlformats.org/officeDocument/2006/relationships/slideLayout" Target="../slideLayouts/slideLayout2.xml"/><Relationship Id="rId6" Type="http://schemas.openxmlformats.org/officeDocument/2006/relationships/hyperlink" Target="mailto:Sarah.Stage@DOS.MyFlorida.com" TargetMode="External"/><Relationship Id="rId5" Type="http://schemas.openxmlformats.org/officeDocument/2006/relationships/hyperlink" Target="mailto:Michelle.SmithGrindberg@DOS.MyFlorida.com" TargetMode="External"/><Relationship Id="rId4" Type="http://schemas.openxmlformats.org/officeDocument/2006/relationships/hyperlink" Target="mailto:Jenice.Crawford@DOS.MyFlorida.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03411"/>
            <a:ext cx="9144000" cy="941575"/>
          </a:xfrm>
        </p:spPr>
        <p:txBody>
          <a:bodyPr/>
          <a:lstStyle/>
          <a:p>
            <a:r>
              <a:rPr lang="en-US" b="1">
                <a:solidFill>
                  <a:srgbClr val="EA2FA9"/>
                </a:solidFill>
                <a:latin typeface="Neutra Text Alt" panose="02000000000000000000" pitchFamily="50" charset="0"/>
              </a:rPr>
              <a:t>Headings and Titles</a:t>
            </a:r>
            <a:endParaRPr lang="en-US" b="1" dirty="0">
              <a:solidFill>
                <a:srgbClr val="EA2FA9"/>
              </a:solidFill>
              <a:latin typeface="Neutra Text Alt" panose="02000000000000000000" pitchFamily="50" charset="0"/>
            </a:endParaRPr>
          </a:p>
        </p:txBody>
      </p:sp>
      <p:sp>
        <p:nvSpPr>
          <p:cNvPr id="3" name="Subtitle 2"/>
          <p:cNvSpPr>
            <a:spLocks noGrp="1"/>
          </p:cNvSpPr>
          <p:nvPr>
            <p:ph type="subTitle" idx="1"/>
          </p:nvPr>
        </p:nvSpPr>
        <p:spPr>
          <a:xfrm>
            <a:off x="1524000" y="1611873"/>
            <a:ext cx="9650506" cy="4856162"/>
          </a:xfrm>
        </p:spPr>
        <p:txBody>
          <a:bodyPr>
            <a:normAutofit/>
          </a:bodyPr>
          <a:lstStyle/>
          <a:p>
            <a:r>
              <a:rPr lang="en-US">
                <a:solidFill>
                  <a:schemeClr val="bg2">
                    <a:lumMod val="25000"/>
                  </a:schemeClr>
                </a:solidFill>
                <a:latin typeface="Neutra Text Alt" panose="02000000000000000000" pitchFamily="50" charset="0"/>
              </a:rPr>
              <a:t>Regular Text-</a:t>
            </a:r>
          </a:p>
          <a:p>
            <a:r>
              <a:rPr lang="en-US">
                <a:solidFill>
                  <a:schemeClr val="bg2">
                    <a:lumMod val="25000"/>
                  </a:schemeClr>
                </a:solidFill>
                <a:latin typeface="Neutra Text Alt" panose="02000000000000000000" pitchFamily="50" charset="0"/>
              </a:rPr>
              <a:t>Note that this text is dark grey, not black.</a:t>
            </a:r>
          </a:p>
          <a:p>
            <a:pPr marL="342900" indent="-342900" algn="l">
              <a:buBlip>
                <a:blip r:embed="rId2"/>
              </a:buBlip>
            </a:pPr>
            <a:r>
              <a:rPr lang="en-US">
                <a:solidFill>
                  <a:schemeClr val="bg2">
                    <a:lumMod val="25000"/>
                  </a:schemeClr>
                </a:solidFill>
                <a:latin typeface="Neutra Text Alt" panose="02000000000000000000" pitchFamily="50" charset="0"/>
              </a:rPr>
              <a:t>Bullets</a:t>
            </a:r>
          </a:p>
          <a:p>
            <a:pPr marL="342900" indent="-342900" algn="l">
              <a:buBlip>
                <a:blip r:embed="rId3"/>
              </a:buBlip>
            </a:pPr>
            <a:r>
              <a:rPr lang="en-US">
                <a:solidFill>
                  <a:schemeClr val="bg2">
                    <a:lumMod val="25000"/>
                  </a:schemeClr>
                </a:solidFill>
                <a:latin typeface="Neutra Text Alt" panose="02000000000000000000" pitchFamily="50" charset="0"/>
              </a:rPr>
              <a:t>To </a:t>
            </a:r>
          </a:p>
          <a:p>
            <a:pPr marL="342900" indent="-342900" algn="l">
              <a:buBlip>
                <a:blip r:embed="rId4"/>
              </a:buBlip>
            </a:pPr>
            <a:r>
              <a:rPr lang="en-US">
                <a:solidFill>
                  <a:schemeClr val="bg2">
                    <a:lumMod val="25000"/>
                  </a:schemeClr>
                </a:solidFill>
                <a:latin typeface="Neutra Text Alt" panose="02000000000000000000" pitchFamily="50" charset="0"/>
              </a:rPr>
              <a:t>Choose</a:t>
            </a:r>
          </a:p>
          <a:p>
            <a:pPr marL="342900" indent="-342900" algn="l">
              <a:buBlip>
                <a:blip r:embed="rId5"/>
              </a:buBlip>
            </a:pPr>
            <a:r>
              <a:rPr lang="en-US">
                <a:solidFill>
                  <a:schemeClr val="bg2">
                    <a:lumMod val="25000"/>
                  </a:schemeClr>
                </a:solidFill>
                <a:latin typeface="Neutra Text Alt" panose="02000000000000000000" pitchFamily="50" charset="0"/>
              </a:rPr>
              <a:t>From</a:t>
            </a:r>
          </a:p>
          <a:p>
            <a:pPr marL="342900" indent="-342900" algn="l">
              <a:buBlip>
                <a:blip r:embed="rId6"/>
              </a:buBlip>
            </a:pPr>
            <a:r>
              <a:rPr lang="en-US">
                <a:solidFill>
                  <a:schemeClr val="bg2">
                    <a:lumMod val="25000"/>
                  </a:schemeClr>
                </a:solidFill>
                <a:latin typeface="Neutra Text Alt" panose="02000000000000000000" pitchFamily="50" charset="0"/>
              </a:rPr>
              <a:t>Include</a:t>
            </a:r>
          </a:p>
          <a:p>
            <a:pPr marL="342900" indent="-342900" algn="l">
              <a:buBlip>
                <a:blip r:embed="rId7"/>
              </a:buBlip>
            </a:pPr>
            <a:r>
              <a:rPr lang="en-US">
                <a:solidFill>
                  <a:schemeClr val="bg2">
                    <a:lumMod val="25000"/>
                  </a:schemeClr>
                </a:solidFill>
                <a:latin typeface="Neutra Text Alt" panose="02000000000000000000" pitchFamily="50" charset="0"/>
              </a:rPr>
              <a:t>All</a:t>
            </a:r>
          </a:p>
          <a:p>
            <a:pPr marL="342900" indent="-342900" algn="l">
              <a:buBlip>
                <a:blip r:embed="rId8"/>
              </a:buBlip>
            </a:pPr>
            <a:r>
              <a:rPr lang="en-US">
                <a:solidFill>
                  <a:schemeClr val="bg2">
                    <a:lumMod val="25000"/>
                  </a:schemeClr>
                </a:solidFill>
                <a:latin typeface="Neutra Text Alt" panose="02000000000000000000" pitchFamily="50" charset="0"/>
              </a:rPr>
              <a:t>Of</a:t>
            </a:r>
          </a:p>
          <a:p>
            <a:pPr marL="342900" indent="-342900" algn="l">
              <a:buBlip>
                <a:blip r:embed="rId9"/>
              </a:buBlip>
            </a:pPr>
            <a:r>
              <a:rPr lang="en-US">
                <a:solidFill>
                  <a:schemeClr val="bg2">
                    <a:lumMod val="25000"/>
                  </a:schemeClr>
                </a:solidFill>
                <a:latin typeface="Neutra Text Alt" panose="02000000000000000000" pitchFamily="50" charset="0"/>
              </a:rPr>
              <a:t>These</a:t>
            </a:r>
          </a:p>
          <a:p>
            <a:pPr marL="342900" indent="-342900" algn="l">
              <a:buBlip>
                <a:blip r:embed="rId6"/>
              </a:buBlip>
            </a:pPr>
            <a:endParaRPr lang="en-US">
              <a:solidFill>
                <a:schemeClr val="bg2">
                  <a:lumMod val="25000"/>
                </a:schemeClr>
              </a:solidFill>
              <a:latin typeface="Neutra Text Book Alt" charset="0"/>
            </a:endParaRPr>
          </a:p>
          <a:p>
            <a:pPr marL="800100" lvl="1" indent="-342900">
              <a:buBlip>
                <a:blip r:embed="rId4"/>
              </a:buBlip>
            </a:pPr>
            <a:endParaRPr lang="en-US" dirty="0">
              <a:solidFill>
                <a:schemeClr val="bg2">
                  <a:lumMod val="25000"/>
                </a:schemeClr>
              </a:solidFill>
              <a:latin typeface="Neutra Text Book Alt" charset="0"/>
            </a:endParaRPr>
          </a:p>
        </p:txBody>
      </p:sp>
      <p:sp>
        <p:nvSpPr>
          <p:cNvPr id="4" name="TextBox 3"/>
          <p:cNvSpPr txBox="1"/>
          <p:nvPr/>
        </p:nvSpPr>
        <p:spPr>
          <a:xfrm>
            <a:off x="4612595" y="3213847"/>
            <a:ext cx="6723529" cy="1477328"/>
          </a:xfrm>
          <a:prstGeom prst="rect">
            <a:avLst/>
          </a:prstGeom>
          <a:noFill/>
        </p:spPr>
        <p:txBody>
          <a:bodyPr wrap="square" rtlCol="0">
            <a:spAutoFit/>
          </a:bodyPr>
          <a:lstStyle/>
          <a:p>
            <a:r>
              <a:rPr lang="en-US" dirty="0">
                <a:solidFill>
                  <a:schemeClr val="bg2">
                    <a:lumMod val="25000"/>
                  </a:schemeClr>
                </a:solidFill>
                <a:latin typeface="Neutra Text Light Alt" panose="02000000000000000000" pitchFamily="50" charset="0"/>
                <a:ea typeface="Neutra Text Book Alt" charset="0"/>
                <a:cs typeface="Neutra Text Book Alt" charset="0"/>
              </a:rPr>
              <a:t>Right click on the arrow net to bullet formatting on the home tab.</a:t>
            </a:r>
          </a:p>
          <a:p>
            <a:r>
              <a:rPr lang="en-US" dirty="0">
                <a:solidFill>
                  <a:schemeClr val="bg2">
                    <a:lumMod val="25000"/>
                  </a:schemeClr>
                </a:solidFill>
                <a:latin typeface="Neutra Text Light Alt" panose="02000000000000000000" pitchFamily="50" charset="0"/>
                <a:ea typeface="Neutra Text Book Alt" charset="0"/>
                <a:cs typeface="Neutra Text Book Alt" charset="0"/>
              </a:rPr>
              <a:t>Select “bullets and formatting”</a:t>
            </a:r>
          </a:p>
          <a:p>
            <a:r>
              <a:rPr lang="en-US" dirty="0">
                <a:solidFill>
                  <a:schemeClr val="bg2">
                    <a:lumMod val="25000"/>
                  </a:schemeClr>
                </a:solidFill>
                <a:latin typeface="Neutra Text Light Alt" panose="02000000000000000000" pitchFamily="50" charset="0"/>
                <a:ea typeface="Neutra Text Book Alt" charset="0"/>
                <a:cs typeface="Neutra Text Book Alt" charset="0"/>
              </a:rPr>
              <a:t>Under “customize,” select the Picture button.</a:t>
            </a:r>
          </a:p>
          <a:p>
            <a:r>
              <a:rPr lang="en-US" dirty="0">
                <a:solidFill>
                  <a:schemeClr val="bg2">
                    <a:lumMod val="25000"/>
                  </a:schemeClr>
                </a:solidFill>
                <a:latin typeface="Neutra Text Light Alt" panose="02000000000000000000" pitchFamily="50" charset="0"/>
                <a:ea typeface="Neutra Text Book Alt" charset="0"/>
                <a:cs typeface="Neutra Text Book Alt" charset="0"/>
              </a:rPr>
              <a:t>Navigate to the picture you want to use on the P drive and select it.</a:t>
            </a:r>
          </a:p>
        </p:txBody>
      </p:sp>
    </p:spTree>
    <p:extLst>
      <p:ext uri="{BB962C8B-B14F-4D97-AF65-F5344CB8AC3E}">
        <p14:creationId xmlns:p14="http://schemas.microsoft.com/office/powerpoint/2010/main" val="1480836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2259398" y="271940"/>
            <a:ext cx="7673205"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Goals, Objectives &amp; Activities</a:t>
            </a:r>
          </a:p>
        </p:txBody>
      </p:sp>
      <p:sp>
        <p:nvSpPr>
          <p:cNvPr id="6" name="Content Placeholder 2">
            <a:extLst>
              <a:ext uri="{FF2B5EF4-FFF2-40B4-BE49-F238E27FC236}">
                <a16:creationId xmlns:a16="http://schemas.microsoft.com/office/drawing/2014/main" id="{13C914E2-AF47-4F2A-8A44-3318232E8BF8}"/>
              </a:ext>
            </a:extLst>
          </p:cNvPr>
          <p:cNvSpPr>
            <a:spLocks noGrp="1"/>
          </p:cNvSpPr>
          <p:nvPr>
            <p:ph idx="1"/>
          </p:nvPr>
        </p:nvSpPr>
        <p:spPr>
          <a:xfrm>
            <a:off x="264695" y="1056770"/>
            <a:ext cx="11682663" cy="4711119"/>
          </a:xfrm>
        </p:spPr>
        <p:txBody>
          <a:bodyPr>
            <a:noAutofit/>
          </a:bodyPr>
          <a:lstStyle/>
          <a:p>
            <a:pPr marL="0" indent="0">
              <a:buNone/>
            </a:pPr>
            <a:r>
              <a:rPr lang="en-US" sz="2000" b="1" dirty="0">
                <a:effectLst/>
                <a:latin typeface="Neutra Text Alt" panose="02000000000000000000" pitchFamily="50" charset="0"/>
                <a:ea typeface="Calibri" panose="020F0502020204030204" pitchFamily="34" charset="0"/>
                <a:cs typeface="Calibri" panose="020F0502020204030204" pitchFamily="34" charset="0"/>
              </a:rPr>
              <a:t>2.1 Programming or Project Goals *</a:t>
            </a:r>
            <a:endParaRPr lang="en-US" sz="2000" dirty="0">
              <a:effectLst/>
              <a:latin typeface="Neutra Text Alt" panose="02000000000000000000" pitchFamily="50" charset="0"/>
              <a:ea typeface="Calibri" panose="020F0502020204030204" pitchFamily="34" charset="0"/>
              <a:cs typeface="Times New Roman" panose="02020603050405020304" pitchFamily="18" charset="0"/>
            </a:endParaRPr>
          </a:p>
          <a:p>
            <a:r>
              <a:rPr lang="en-US" sz="2000" dirty="0">
                <a:effectLst/>
                <a:latin typeface="Neutra Text Alt" panose="02000000000000000000" pitchFamily="50" charset="0"/>
                <a:ea typeface="Times New Roman" panose="02020603050405020304" pitchFamily="18" charset="0"/>
                <a:cs typeface="Calibri" panose="020F0502020204030204" pitchFamily="34" charset="0"/>
              </a:rPr>
              <a:t>Please list at least three goals associated with the project or program you are for which you are requesting funding. </a:t>
            </a:r>
          </a:p>
          <a:p>
            <a:r>
              <a:rPr lang="en-US" sz="2000" dirty="0">
                <a:effectLst/>
                <a:latin typeface="Neutra Text Alt" panose="02000000000000000000" pitchFamily="50" charset="0"/>
                <a:ea typeface="Calibri" panose="020F0502020204030204" pitchFamily="34" charset="0"/>
                <a:cs typeface="Calibri" panose="020F0502020204030204" pitchFamily="34" charset="0"/>
              </a:rPr>
              <a:t>Goals:  Broad statements that are usually general, abstract, issue oriented with realistic priorities. Goals are a long-term end to which programs and activities are developed and should reflect the organization’s mission statement. Goals can be listed in priority order and ranked.</a:t>
            </a:r>
            <a:endParaRPr lang="en-US" sz="2000" dirty="0">
              <a:effectLst/>
              <a:latin typeface="Neutra Text Alt" panose="02000000000000000000" pitchFamily="50" charset="0"/>
              <a:ea typeface="Calibri" panose="020F0502020204030204" pitchFamily="34" charset="0"/>
              <a:cs typeface="Times New Roman" panose="02020603050405020304" pitchFamily="18" charset="0"/>
            </a:endParaRPr>
          </a:p>
          <a:p>
            <a:pPr marL="0" indent="0">
              <a:buNone/>
            </a:pPr>
            <a:r>
              <a:rPr lang="en-US" sz="2000" b="1" dirty="0">
                <a:latin typeface="Neutra Text Alt" panose="02000000000000000000" pitchFamily="50" charset="0"/>
              </a:rPr>
              <a:t>2.2 Programming or Project Objectives *</a:t>
            </a:r>
          </a:p>
          <a:p>
            <a:r>
              <a:rPr lang="en-US" sz="2000" dirty="0">
                <a:latin typeface="Neutra Text Alt" panose="02000000000000000000" pitchFamily="50" charset="0"/>
              </a:rPr>
              <a:t>Please list the three corresponding objectives for the goals listed above.</a:t>
            </a:r>
          </a:p>
          <a:p>
            <a:r>
              <a:rPr lang="en-US" sz="2000" dirty="0">
                <a:latin typeface="Neutra Text Alt" panose="02000000000000000000" pitchFamily="50" charset="0"/>
              </a:rPr>
              <a:t>Objectives: Specific, measurable ends that are achievable within a time frame and mark progress towards achieving goals.</a:t>
            </a:r>
          </a:p>
          <a:p>
            <a:pPr marL="0" indent="0">
              <a:buNone/>
            </a:pPr>
            <a:r>
              <a:rPr lang="en-US" sz="2000" b="1" dirty="0">
                <a:latin typeface="Neutra Text Alt" panose="02000000000000000000" pitchFamily="50" charset="0"/>
              </a:rPr>
              <a:t>2.3 Programming or Project Activities*</a:t>
            </a:r>
          </a:p>
          <a:p>
            <a:r>
              <a:rPr lang="en-US" sz="2000" dirty="0">
                <a:latin typeface="Neutra Text Alt" panose="02000000000000000000" pitchFamily="50" charset="0"/>
              </a:rPr>
              <a:t>Please list the project or program activities.</a:t>
            </a:r>
          </a:p>
          <a:p>
            <a:r>
              <a:rPr lang="en-US" sz="2000" dirty="0">
                <a:latin typeface="Neutra Text Alt" panose="02000000000000000000" pitchFamily="50" charset="0"/>
              </a:rPr>
              <a:t>Activities: These are the specific activities that achieve the objectives.</a:t>
            </a:r>
          </a:p>
          <a:p>
            <a:endParaRPr lang="en-US" sz="2000" dirty="0">
              <a:latin typeface="Neutra Text Alt" panose="02000000000000000000" pitchFamily="50" charset="0"/>
            </a:endParaRPr>
          </a:p>
          <a:p>
            <a:pPr marL="0" indent="0">
              <a:buNone/>
            </a:pPr>
            <a:endParaRPr lang="en-US" sz="2000" dirty="0"/>
          </a:p>
        </p:txBody>
      </p:sp>
    </p:spTree>
    <p:extLst>
      <p:ext uri="{BB962C8B-B14F-4D97-AF65-F5344CB8AC3E}">
        <p14:creationId xmlns:p14="http://schemas.microsoft.com/office/powerpoint/2010/main" val="631715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3384843" y="286594"/>
            <a:ext cx="5422318"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Goals VS Objectives</a:t>
            </a:r>
          </a:p>
        </p:txBody>
      </p:sp>
      <p:sp useBgFill="1">
        <p:nvSpPr>
          <p:cNvPr id="9" name="Content Placeholder 2">
            <a:extLst>
              <a:ext uri="{FF2B5EF4-FFF2-40B4-BE49-F238E27FC236}">
                <a16:creationId xmlns:a16="http://schemas.microsoft.com/office/drawing/2014/main" id="{1F3BBB50-354D-473A-B233-B4D0ED062E8E}"/>
              </a:ext>
            </a:extLst>
          </p:cNvPr>
          <p:cNvSpPr txBox="1">
            <a:spLocks/>
          </p:cNvSpPr>
          <p:nvPr/>
        </p:nvSpPr>
        <p:spPr>
          <a:xfrm>
            <a:off x="1386840" y="2625299"/>
            <a:ext cx="9418320" cy="3742661"/>
          </a:xfrm>
          <a:prstGeom prst="rect">
            <a:avLst/>
          </a:prstGeom>
        </p:spPr>
        <p:txBody>
          <a:bodyPr vert="horz" lIns="91440" tIns="45720" rIns="91440" bIns="45720" numCol="2" rtlCol="0">
            <a:normAutofit/>
          </a:bodyPr>
          <a:lstStyle>
            <a:lvl1pPr marL="228600" indent="-228600" algn="l" defTabSz="914400" rtl="0" eaLnBrk="1" latinLnBrk="0" hangingPunct="1">
              <a:lnSpc>
                <a:spcPct val="90000"/>
              </a:lnSpc>
              <a:spcBef>
                <a:spcPts val="1000"/>
              </a:spcBef>
              <a:buFontTx/>
              <a:buBlip>
                <a:blip r:embed="rId2"/>
              </a:buBlip>
              <a:defRPr sz="2800" kern="1200">
                <a:solidFill>
                  <a:schemeClr val="tx1">
                    <a:lumMod val="85000"/>
                    <a:lumOff val="15000"/>
                  </a:schemeClr>
                </a:solidFill>
                <a:latin typeface="Neutra Text Alt" panose="02000000000000000000" pitchFamily="50" charset="0"/>
                <a:ea typeface="+mn-ea"/>
                <a:cs typeface="+mn-cs"/>
              </a:defRPr>
            </a:lvl1pPr>
            <a:lvl2pPr marL="685800" indent="-228600" algn="l" defTabSz="914400" rtl="0" eaLnBrk="1" latinLnBrk="0" hangingPunct="1">
              <a:lnSpc>
                <a:spcPct val="90000"/>
              </a:lnSpc>
              <a:spcBef>
                <a:spcPts val="500"/>
              </a:spcBef>
              <a:buFontTx/>
              <a:buBlip>
                <a:blip r:embed="rId3"/>
              </a:buBlip>
              <a:defRPr sz="2400" kern="1200">
                <a:solidFill>
                  <a:schemeClr val="tx1">
                    <a:lumMod val="85000"/>
                    <a:lumOff val="15000"/>
                  </a:schemeClr>
                </a:solidFill>
                <a:latin typeface="Neutra Text Alt" panose="02000000000000000000" pitchFamily="50" charset="0"/>
                <a:ea typeface="+mn-ea"/>
                <a:cs typeface="+mn-cs"/>
              </a:defRPr>
            </a:lvl2pPr>
            <a:lvl3pPr marL="1143000" indent="-228600" algn="l" defTabSz="914400" rtl="0" eaLnBrk="1" latinLnBrk="0" hangingPunct="1">
              <a:lnSpc>
                <a:spcPct val="90000"/>
              </a:lnSpc>
              <a:spcBef>
                <a:spcPts val="500"/>
              </a:spcBef>
              <a:buFontTx/>
              <a:buBlip>
                <a:blip r:embed="rId4"/>
              </a:buBlip>
              <a:defRPr sz="2000" kern="1200">
                <a:solidFill>
                  <a:schemeClr val="tx1">
                    <a:lumMod val="85000"/>
                    <a:lumOff val="15000"/>
                  </a:schemeClr>
                </a:solidFill>
                <a:latin typeface="Neutra Text Alt" panose="02000000000000000000" pitchFamily="50" charset="0"/>
                <a:ea typeface="+mn-ea"/>
                <a:cs typeface="+mn-cs"/>
              </a:defRPr>
            </a:lvl3pPr>
            <a:lvl4pPr marL="1600200" indent="-228600" algn="l" defTabSz="914400" rtl="0" eaLnBrk="1" latinLnBrk="0" hangingPunct="1">
              <a:lnSpc>
                <a:spcPct val="90000"/>
              </a:lnSpc>
              <a:spcBef>
                <a:spcPts val="500"/>
              </a:spcBef>
              <a:buFontTx/>
              <a:buBlip>
                <a:blip r:embed="rId5"/>
              </a:buBlip>
              <a:defRPr sz="1800" kern="1200">
                <a:solidFill>
                  <a:schemeClr val="tx1">
                    <a:lumMod val="85000"/>
                    <a:lumOff val="15000"/>
                  </a:schemeClr>
                </a:solidFill>
                <a:latin typeface="Neutra Text Alt" panose="02000000000000000000" pitchFamily="50" charset="0"/>
                <a:ea typeface="+mn-ea"/>
                <a:cs typeface="+mn-cs"/>
              </a:defRPr>
            </a:lvl4pPr>
            <a:lvl5pPr marL="2057400" indent="-228600" algn="l" defTabSz="914400" rtl="0" eaLnBrk="1" latinLnBrk="0" hangingPunct="1">
              <a:lnSpc>
                <a:spcPct val="90000"/>
              </a:lnSpc>
              <a:spcBef>
                <a:spcPts val="500"/>
              </a:spcBef>
              <a:buFontTx/>
              <a:buBlip>
                <a:blip r:embed="rId6"/>
              </a:buBlip>
              <a:defRPr sz="1800" kern="1200">
                <a:solidFill>
                  <a:schemeClr val="tx1">
                    <a:lumMod val="85000"/>
                    <a:lumOff val="15000"/>
                  </a:schemeClr>
                </a:solidFill>
                <a:latin typeface="Neutra Text Alt" panose="02000000000000000000" pitchFamily="50"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3200" dirty="0"/>
              <a:t>Goals</a:t>
            </a:r>
          </a:p>
          <a:p>
            <a:pPr lvl="1"/>
            <a:r>
              <a:rPr lang="en-US" sz="3200" dirty="0"/>
              <a:t>General</a:t>
            </a:r>
          </a:p>
          <a:p>
            <a:pPr lvl="1"/>
            <a:r>
              <a:rPr lang="en-US" sz="3200" dirty="0"/>
              <a:t>Intangible</a:t>
            </a:r>
          </a:p>
          <a:p>
            <a:pPr lvl="1"/>
            <a:r>
              <a:rPr lang="en-US" sz="3200" dirty="0"/>
              <a:t>Broad</a:t>
            </a:r>
          </a:p>
          <a:p>
            <a:pPr lvl="1"/>
            <a:r>
              <a:rPr lang="en-US" sz="3200" dirty="0"/>
              <a:t>Abstract</a:t>
            </a:r>
          </a:p>
          <a:p>
            <a:pPr lvl="1"/>
            <a:r>
              <a:rPr lang="en-US" sz="3200" dirty="0"/>
              <a:t>Strategic</a:t>
            </a:r>
          </a:p>
          <a:p>
            <a:pPr lvl="1"/>
            <a:endParaRPr lang="en-US" sz="3200" dirty="0"/>
          </a:p>
          <a:p>
            <a:r>
              <a:rPr lang="en-US" sz="3200" dirty="0"/>
              <a:t>Objectives</a:t>
            </a:r>
          </a:p>
          <a:p>
            <a:pPr lvl="1"/>
            <a:r>
              <a:rPr lang="en-US" sz="3200" dirty="0"/>
              <a:t>Specific</a:t>
            </a:r>
          </a:p>
          <a:p>
            <a:pPr lvl="1"/>
            <a:r>
              <a:rPr lang="en-US" sz="3200" dirty="0"/>
              <a:t>Measurable</a:t>
            </a:r>
          </a:p>
          <a:p>
            <a:pPr lvl="1"/>
            <a:r>
              <a:rPr lang="en-US" sz="3200" dirty="0"/>
              <a:t>Narrow</a:t>
            </a:r>
          </a:p>
          <a:p>
            <a:pPr lvl="1"/>
            <a:r>
              <a:rPr lang="en-US" sz="3200" dirty="0"/>
              <a:t>Concrete</a:t>
            </a:r>
          </a:p>
          <a:p>
            <a:pPr lvl="1"/>
            <a:r>
              <a:rPr lang="en-US" sz="3200" dirty="0"/>
              <a:t>Tactical</a:t>
            </a:r>
          </a:p>
        </p:txBody>
      </p:sp>
      <p:sp>
        <p:nvSpPr>
          <p:cNvPr id="10" name="Cloud 9">
            <a:extLst>
              <a:ext uri="{FF2B5EF4-FFF2-40B4-BE49-F238E27FC236}">
                <a16:creationId xmlns:a16="http://schemas.microsoft.com/office/drawing/2014/main" id="{4D46A4E8-3AC3-4CF7-84A4-FAEC0E559FDC}"/>
              </a:ext>
            </a:extLst>
          </p:cNvPr>
          <p:cNvSpPr/>
          <p:nvPr/>
        </p:nvSpPr>
        <p:spPr>
          <a:xfrm>
            <a:off x="1794832" y="1165217"/>
            <a:ext cx="2570421" cy="1366285"/>
          </a:xfrm>
          <a:prstGeom prst="cloud">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 name="Lightning Bolt 11">
            <a:extLst>
              <a:ext uri="{FF2B5EF4-FFF2-40B4-BE49-F238E27FC236}">
                <a16:creationId xmlns:a16="http://schemas.microsoft.com/office/drawing/2014/main" id="{C6E370BA-B787-4AD8-9438-9E446BF408CF}"/>
              </a:ext>
            </a:extLst>
          </p:cNvPr>
          <p:cNvSpPr/>
          <p:nvPr/>
        </p:nvSpPr>
        <p:spPr>
          <a:xfrm>
            <a:off x="6695622" y="1165218"/>
            <a:ext cx="1196099" cy="1366285"/>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50092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484EF0DD-A416-4CF4-BA8C-22F961FB6AF6}"/>
              </a:ext>
            </a:extLst>
          </p:cNvPr>
          <p:cNvGraphicFramePr>
            <a:graphicFrameLocks noGrp="1"/>
          </p:cNvGraphicFramePr>
          <p:nvPr>
            <p:ph idx="1"/>
            <p:extLst>
              <p:ext uri="{D42A27DB-BD31-4B8C-83A1-F6EECF244321}">
                <p14:modId xmlns:p14="http://schemas.microsoft.com/office/powerpoint/2010/main" val="2205231609"/>
              </p:ext>
            </p:extLst>
          </p:nvPr>
        </p:nvGraphicFramePr>
        <p:xfrm>
          <a:off x="298851" y="1156378"/>
          <a:ext cx="11594298" cy="4383578"/>
        </p:xfrm>
        <a:graphic>
          <a:graphicData uri="http://schemas.openxmlformats.org/drawingml/2006/table">
            <a:tbl>
              <a:tblPr firstRow="1" firstCol="1" bandRow="1">
                <a:tableStyleId>{16D9F66E-5EB9-4882-86FB-DCBF35E3C3E4}</a:tableStyleId>
              </a:tblPr>
              <a:tblGrid>
                <a:gridCol w="762694">
                  <a:extLst>
                    <a:ext uri="{9D8B030D-6E8A-4147-A177-3AD203B41FA5}">
                      <a16:colId xmlns:a16="http://schemas.microsoft.com/office/drawing/2014/main" val="1120526546"/>
                    </a:ext>
                  </a:extLst>
                </a:gridCol>
                <a:gridCol w="3510455">
                  <a:extLst>
                    <a:ext uri="{9D8B030D-6E8A-4147-A177-3AD203B41FA5}">
                      <a16:colId xmlns:a16="http://schemas.microsoft.com/office/drawing/2014/main" val="745145527"/>
                    </a:ext>
                  </a:extLst>
                </a:gridCol>
                <a:gridCol w="2279737">
                  <a:extLst>
                    <a:ext uri="{9D8B030D-6E8A-4147-A177-3AD203B41FA5}">
                      <a16:colId xmlns:a16="http://schemas.microsoft.com/office/drawing/2014/main" val="4249279977"/>
                    </a:ext>
                  </a:extLst>
                </a:gridCol>
                <a:gridCol w="2830882">
                  <a:extLst>
                    <a:ext uri="{9D8B030D-6E8A-4147-A177-3AD203B41FA5}">
                      <a16:colId xmlns:a16="http://schemas.microsoft.com/office/drawing/2014/main" val="2569455843"/>
                    </a:ext>
                  </a:extLst>
                </a:gridCol>
                <a:gridCol w="2210530">
                  <a:extLst>
                    <a:ext uri="{9D8B030D-6E8A-4147-A177-3AD203B41FA5}">
                      <a16:colId xmlns:a16="http://schemas.microsoft.com/office/drawing/2014/main" val="219547182"/>
                    </a:ext>
                  </a:extLst>
                </a:gridCol>
              </a:tblGrid>
              <a:tr h="1040284">
                <a:tc gridSpan="5">
                  <a:txBody>
                    <a:bodyPr/>
                    <a:lstStyle/>
                    <a:p>
                      <a:pPr algn="l" fontAlgn="t"/>
                      <a:r>
                        <a:rPr lang="en-US" sz="2000" b="1" u="none" strike="noStrike" dirty="0">
                          <a:solidFill>
                            <a:schemeClr val="tx1"/>
                          </a:solidFill>
                          <a:effectLst/>
                        </a:rPr>
                        <a:t>GOAL (Brief umbrella statement):</a:t>
                      </a:r>
                    </a:p>
                    <a:p>
                      <a:pPr algn="l" fontAlgn="t"/>
                      <a:r>
                        <a:rPr lang="en-US" sz="2000" b="0" dirty="0"/>
                        <a:t>Lead the state and performing arts field in visionary artistic programming and arts education: providing a high quality, diverse and relevant cultural and performing arts menu; setting the standard in innovative performing arts education; and reflecting the diverse cultural life of our entire community</a:t>
                      </a:r>
                      <a:endParaRPr lang="en-US" sz="2000" b="0" i="1" u="none" strike="noStrike" dirty="0">
                        <a:solidFill>
                          <a:srgbClr val="000000"/>
                        </a:solidFill>
                        <a:effectLst/>
                        <a:latin typeface="Neutra Text Alt" panose="02000000000000000000" pitchFamily="50" charset="0"/>
                      </a:endParaRPr>
                    </a:p>
                  </a:txBody>
                  <a:tcPr marL="0" marR="0" marT="11202"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2057852"/>
                  </a:ext>
                </a:extLst>
              </a:tr>
              <a:tr h="392294">
                <a:tc rowSpan="5">
                  <a:txBody>
                    <a:bodyPr/>
                    <a:lstStyle/>
                    <a:p>
                      <a:pPr algn="ctr" fontAlgn="b"/>
                      <a:r>
                        <a:rPr lang="en-US" sz="2000" u="none" strike="noStrike" dirty="0">
                          <a:solidFill>
                            <a:schemeClr val="tx1"/>
                          </a:solidFill>
                          <a:effectLst/>
                        </a:rPr>
                        <a:t>OBJECTIVES</a:t>
                      </a:r>
                    </a:p>
                    <a:p>
                      <a:pPr algn="ctr" fontAlgn="b"/>
                      <a:r>
                        <a:rPr lang="en-US" sz="2000" u="none" strike="noStrike" dirty="0">
                          <a:solidFill>
                            <a:schemeClr val="tx1"/>
                          </a:solidFill>
                          <a:effectLst/>
                        </a:rPr>
                        <a:t>(measurable outcomes)</a:t>
                      </a:r>
                      <a:endParaRPr lang="en-US" sz="2000" b="0" i="0" u="none" strike="noStrike" dirty="0">
                        <a:solidFill>
                          <a:schemeClr val="tx1"/>
                        </a:solidFill>
                        <a:effectLst/>
                        <a:latin typeface="Neutra Text Alt" panose="02000000000000000000" pitchFamily="50" charset="0"/>
                      </a:endParaRPr>
                    </a:p>
                  </a:txBody>
                  <a:tcPr marL="0" marR="0" marT="11202" marB="0" vert="vert270"/>
                </a:tc>
                <a:tc>
                  <a:txBody>
                    <a:bodyPr/>
                    <a:lstStyle/>
                    <a:p>
                      <a:pPr algn="l" fontAlgn="t"/>
                      <a:r>
                        <a:rPr lang="en-US" sz="2000" b="1" u="none" strike="noStrike" dirty="0">
                          <a:solidFill>
                            <a:schemeClr val="tx1"/>
                          </a:solidFill>
                          <a:effectLst/>
                        </a:rPr>
                        <a:t>WHAT?</a:t>
                      </a:r>
                      <a:endParaRPr lang="en-US" sz="2000" b="1"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1" u="none" strike="noStrike" dirty="0">
                          <a:solidFill>
                            <a:schemeClr val="tx1"/>
                          </a:solidFill>
                          <a:effectLst/>
                        </a:rPr>
                        <a:t>WHO?</a:t>
                      </a:r>
                      <a:endParaRPr lang="en-US" sz="2000" b="1"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1" u="none" strike="noStrike" dirty="0">
                          <a:solidFill>
                            <a:schemeClr val="tx1"/>
                          </a:solidFill>
                          <a:effectLst/>
                        </a:rPr>
                        <a:t>HOW MUCH/ MANY?</a:t>
                      </a:r>
                      <a:endParaRPr lang="en-US" sz="2000" b="1"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1" u="none" strike="noStrike" dirty="0">
                          <a:solidFill>
                            <a:schemeClr val="tx1"/>
                          </a:solidFill>
                          <a:effectLst/>
                        </a:rPr>
                        <a:t>BY WHEN?</a:t>
                      </a:r>
                      <a:endParaRPr lang="en-US" sz="2000" b="1" i="0" u="none" strike="noStrike" dirty="0">
                        <a:solidFill>
                          <a:schemeClr val="tx1"/>
                        </a:solidFill>
                        <a:effectLst/>
                        <a:latin typeface="Neutra Text Alt" panose="02000000000000000000" pitchFamily="50" charset="0"/>
                      </a:endParaRPr>
                    </a:p>
                  </a:txBody>
                  <a:tcPr marL="0" marR="0" marT="11202" marB="0"/>
                </a:tc>
                <a:extLst>
                  <a:ext uri="{0D108BD9-81ED-4DB2-BD59-A6C34878D82A}">
                    <a16:rowId xmlns:a16="http://schemas.microsoft.com/office/drawing/2014/main" val="1911475936"/>
                  </a:ext>
                </a:extLst>
              </a:tr>
              <a:tr h="353941">
                <a:tc vMerge="1">
                  <a:txBody>
                    <a:bodyPr/>
                    <a:lstStyle/>
                    <a:p>
                      <a:endParaRPr lang="en-US"/>
                    </a:p>
                  </a:txBody>
                  <a:tcPr/>
                </a:tc>
                <a:tc>
                  <a:txBody>
                    <a:bodyPr/>
                    <a:lstStyle/>
                    <a:p>
                      <a:pPr algn="l" fontAlgn="t"/>
                      <a:r>
                        <a:rPr lang="en-US" sz="2000" u="none" strike="noStrike" dirty="0">
                          <a:solidFill>
                            <a:schemeClr val="tx1"/>
                          </a:solidFill>
                          <a:effectLst/>
                        </a:rPr>
                        <a:t>Area and direction of change (result)</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u="none" strike="noStrike" dirty="0">
                          <a:solidFill>
                            <a:schemeClr val="tx1"/>
                          </a:solidFill>
                          <a:effectLst/>
                        </a:rPr>
                        <a:t>Population affected</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u="none" strike="noStrike" dirty="0">
                          <a:solidFill>
                            <a:schemeClr val="tx1"/>
                          </a:solidFill>
                          <a:effectLst/>
                        </a:rPr>
                        <a:t>Degree (amount) of change</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u="none" strike="noStrike" dirty="0">
                          <a:solidFill>
                            <a:schemeClr val="tx1"/>
                          </a:solidFill>
                          <a:effectLst/>
                        </a:rPr>
                        <a:t>Timeframe (deadline)</a:t>
                      </a:r>
                      <a:endParaRPr lang="en-US" sz="2000" b="0" i="0" u="none" strike="noStrike" dirty="0">
                        <a:solidFill>
                          <a:schemeClr val="tx1"/>
                        </a:solidFill>
                        <a:effectLst/>
                        <a:latin typeface="Neutra Text Alt" panose="02000000000000000000" pitchFamily="50" charset="0"/>
                      </a:endParaRPr>
                    </a:p>
                  </a:txBody>
                  <a:tcPr marL="0" marR="0" marT="11202" marB="0"/>
                </a:tc>
                <a:extLst>
                  <a:ext uri="{0D108BD9-81ED-4DB2-BD59-A6C34878D82A}">
                    <a16:rowId xmlns:a16="http://schemas.microsoft.com/office/drawing/2014/main" val="2818862271"/>
                  </a:ext>
                </a:extLst>
              </a:tr>
              <a:tr h="734258">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2000" u="none" strike="noStrike" dirty="0">
                          <a:solidFill>
                            <a:schemeClr val="tx1"/>
                          </a:solidFill>
                          <a:effectLst/>
                        </a:rPr>
                        <a:t>1 – Increase representation in arts programming</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0" u="none" strike="noStrike" dirty="0">
                          <a:solidFill>
                            <a:schemeClr val="tx1"/>
                          </a:solidFill>
                          <a:effectLst/>
                        </a:rPr>
                        <a:t>1</a:t>
                      </a:r>
                      <a:r>
                        <a:rPr lang="en-US" sz="2000" b="0" u="none" strike="noStrike" baseline="0" dirty="0">
                          <a:solidFill>
                            <a:schemeClr val="tx1"/>
                          </a:solidFill>
                          <a:effectLst/>
                        </a:rPr>
                        <a:t> – guests/patrons</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0" u="none" strike="noStrike" dirty="0">
                          <a:solidFill>
                            <a:schemeClr val="tx1"/>
                          </a:solidFill>
                          <a:effectLst/>
                        </a:rPr>
                        <a:t>1 – 25% </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dirty="0">
                          <a:solidFill>
                            <a:schemeClr val="tx1"/>
                          </a:solidFill>
                        </a:rPr>
                        <a:t>1 - 2022 – 2023 season</a:t>
                      </a:r>
                      <a:endParaRPr lang="en-US" sz="2000" b="0" i="0" u="none" strike="noStrike" dirty="0">
                        <a:solidFill>
                          <a:schemeClr val="tx1"/>
                        </a:solidFill>
                        <a:effectLst/>
                        <a:latin typeface="Neutra Text Alt" panose="02000000000000000000" pitchFamily="50" charset="0"/>
                      </a:endParaRPr>
                    </a:p>
                  </a:txBody>
                  <a:tcPr marL="0" marR="0" marT="11202" marB="0"/>
                </a:tc>
                <a:extLst>
                  <a:ext uri="{0D108BD9-81ED-4DB2-BD59-A6C34878D82A}">
                    <a16:rowId xmlns:a16="http://schemas.microsoft.com/office/drawing/2014/main" val="3331559840"/>
                  </a:ext>
                </a:extLst>
              </a:tr>
              <a:tr h="702911">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2000" u="none" strike="noStrike" dirty="0">
                          <a:solidFill>
                            <a:schemeClr val="tx1"/>
                          </a:solidFill>
                          <a:effectLst/>
                        </a:rPr>
                        <a:t>2 – Increase </a:t>
                      </a:r>
                      <a:r>
                        <a:rPr lang="en-US" sz="2000" dirty="0">
                          <a:solidFill>
                            <a:schemeClr val="tx1"/>
                          </a:solidFill>
                        </a:rPr>
                        <a:t>outreach and marketing efforts</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0" u="none" strike="noStrike" dirty="0">
                          <a:solidFill>
                            <a:schemeClr val="tx1"/>
                          </a:solidFill>
                          <a:effectLst/>
                        </a:rPr>
                        <a:t>2 – new audiences</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0" u="none" strike="noStrike" dirty="0">
                          <a:solidFill>
                            <a:schemeClr val="tx1"/>
                          </a:solidFill>
                          <a:effectLst/>
                        </a:rPr>
                        <a:t>2 – 10% </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dirty="0">
                          <a:solidFill>
                            <a:schemeClr val="tx1"/>
                          </a:solidFill>
                        </a:rPr>
                        <a:t>2 - 2022 – 2023 season</a:t>
                      </a:r>
                      <a:endParaRPr lang="en-US" sz="2000" b="0" i="0" u="none" strike="noStrike" dirty="0">
                        <a:solidFill>
                          <a:schemeClr val="tx1"/>
                        </a:solidFill>
                        <a:effectLst/>
                        <a:latin typeface="Neutra Text Alt" panose="02000000000000000000" pitchFamily="50" charset="0"/>
                      </a:endParaRPr>
                    </a:p>
                  </a:txBody>
                  <a:tcPr marL="0" marR="0" marT="11202" marB="0"/>
                </a:tc>
                <a:extLst>
                  <a:ext uri="{0D108BD9-81ED-4DB2-BD59-A6C34878D82A}">
                    <a16:rowId xmlns:a16="http://schemas.microsoft.com/office/drawing/2014/main" val="2570234153"/>
                  </a:ext>
                </a:extLst>
              </a:tr>
              <a:tr h="702911">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2000" u="none" strike="noStrike" dirty="0">
                          <a:solidFill>
                            <a:schemeClr val="tx1"/>
                          </a:solidFill>
                          <a:effectLst/>
                        </a:rPr>
                        <a:t>3 – Increase free opportunities</a:t>
                      </a:r>
                      <a:r>
                        <a:rPr lang="en-US" sz="2000" u="none" strike="noStrike" baseline="0" dirty="0">
                          <a:solidFill>
                            <a:schemeClr val="tx1"/>
                          </a:solidFill>
                          <a:effectLst/>
                        </a:rPr>
                        <a:t> for shows</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0" u="none" strike="noStrike" dirty="0">
                          <a:solidFill>
                            <a:schemeClr val="tx1"/>
                          </a:solidFill>
                          <a:effectLst/>
                        </a:rPr>
                        <a:t>3 - underserved groups</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0" u="none" strike="noStrike" dirty="0">
                          <a:solidFill>
                            <a:schemeClr val="tx1"/>
                          </a:solidFill>
                          <a:effectLst/>
                        </a:rPr>
                        <a:t>3 – 50%</a:t>
                      </a:r>
                      <a:endParaRPr lang="en-US" sz="2000" b="0" i="0" u="none" strike="noStrike" dirty="0">
                        <a:solidFill>
                          <a:schemeClr val="tx1"/>
                        </a:solidFill>
                        <a:effectLst/>
                        <a:latin typeface="Neutra Text Alt" panose="02000000000000000000" pitchFamily="50" charset="0"/>
                      </a:endParaRPr>
                    </a:p>
                  </a:txBody>
                  <a:tcPr marL="0" marR="0" marT="11202" marB="0"/>
                </a:tc>
                <a:tc>
                  <a:txBody>
                    <a:bodyPr/>
                    <a:lstStyle/>
                    <a:p>
                      <a:pPr algn="l" fontAlgn="t"/>
                      <a:r>
                        <a:rPr lang="en-US" sz="2000" b="0" u="none" strike="noStrike" dirty="0">
                          <a:solidFill>
                            <a:schemeClr val="tx1"/>
                          </a:solidFill>
                          <a:effectLst/>
                        </a:rPr>
                        <a:t>3</a:t>
                      </a:r>
                      <a:r>
                        <a:rPr lang="en-US" sz="2000" b="0" u="none" strike="noStrike" baseline="0" dirty="0">
                          <a:solidFill>
                            <a:schemeClr val="tx1"/>
                          </a:solidFill>
                          <a:effectLst/>
                        </a:rPr>
                        <a:t> – </a:t>
                      </a:r>
                      <a:r>
                        <a:rPr lang="en-US" sz="2000" dirty="0">
                          <a:solidFill>
                            <a:schemeClr val="tx1"/>
                          </a:solidFill>
                        </a:rPr>
                        <a:t>2022 – 2023 season</a:t>
                      </a:r>
                      <a:endParaRPr lang="en-US" sz="2000" b="0" i="0" u="none" strike="noStrike" dirty="0">
                        <a:solidFill>
                          <a:schemeClr val="tx1"/>
                        </a:solidFill>
                        <a:effectLst/>
                        <a:latin typeface="Neutra Text Alt" panose="02000000000000000000" pitchFamily="50" charset="0"/>
                      </a:endParaRPr>
                    </a:p>
                  </a:txBody>
                  <a:tcPr marL="0" marR="0" marT="11202" marB="0"/>
                </a:tc>
                <a:extLst>
                  <a:ext uri="{0D108BD9-81ED-4DB2-BD59-A6C34878D82A}">
                    <a16:rowId xmlns:a16="http://schemas.microsoft.com/office/drawing/2014/main" val="3188450944"/>
                  </a:ext>
                </a:extLst>
              </a:tr>
            </a:tbl>
          </a:graphicData>
        </a:graphic>
      </p:graphicFrame>
      <p:sp>
        <p:nvSpPr>
          <p:cNvPr id="10" name="TextBox 4">
            <a:extLst>
              <a:ext uri="{FF2B5EF4-FFF2-40B4-BE49-F238E27FC236}">
                <a16:creationId xmlns:a16="http://schemas.microsoft.com/office/drawing/2014/main" id="{4C08F70D-1C31-4D7C-BB36-B022BFAF23D9}"/>
              </a:ext>
            </a:extLst>
          </p:cNvPr>
          <p:cNvSpPr txBox="1">
            <a:spLocks noChangeArrowheads="1"/>
          </p:cNvSpPr>
          <p:nvPr/>
        </p:nvSpPr>
        <p:spPr bwMode="auto">
          <a:xfrm>
            <a:off x="2123600" y="371548"/>
            <a:ext cx="7944804"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Writing Measurable Objectives</a:t>
            </a:r>
          </a:p>
        </p:txBody>
      </p:sp>
    </p:spTree>
    <p:extLst>
      <p:ext uri="{BB962C8B-B14F-4D97-AF65-F5344CB8AC3E}">
        <p14:creationId xmlns:p14="http://schemas.microsoft.com/office/powerpoint/2010/main" val="1616095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2123600" y="371548"/>
            <a:ext cx="7944804"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Writing Measurable Objectives</a:t>
            </a:r>
          </a:p>
        </p:txBody>
      </p:sp>
      <p:sp>
        <p:nvSpPr>
          <p:cNvPr id="3" name="Content Placeholder 2">
            <a:extLst>
              <a:ext uri="{FF2B5EF4-FFF2-40B4-BE49-F238E27FC236}">
                <a16:creationId xmlns:a16="http://schemas.microsoft.com/office/drawing/2014/main" id="{D81D8FF3-CE2A-45FB-A916-0ED6760F61A6}"/>
              </a:ext>
            </a:extLst>
          </p:cNvPr>
          <p:cNvSpPr>
            <a:spLocks noGrp="1"/>
          </p:cNvSpPr>
          <p:nvPr>
            <p:ph idx="1"/>
          </p:nvPr>
        </p:nvSpPr>
        <p:spPr>
          <a:xfrm>
            <a:off x="375781" y="1156378"/>
            <a:ext cx="11461315" cy="5432312"/>
          </a:xfrm>
        </p:spPr>
        <p:txBody>
          <a:bodyPr>
            <a:normAutofit/>
          </a:bodyPr>
          <a:lstStyle/>
          <a:p>
            <a:pPr marL="0" indent="0">
              <a:buNone/>
            </a:pPr>
            <a:r>
              <a:rPr lang="en-US" sz="2400" dirty="0"/>
              <a:t>Use the sections of the chart to piece together measurable objectives (what + who + how much + by when)</a:t>
            </a:r>
          </a:p>
          <a:p>
            <a:r>
              <a:rPr lang="en-US" sz="2400" dirty="0"/>
              <a:t>25% of guests/patrons will report they felt represented by the arts programming by the end of the 2021 – 2022 season. </a:t>
            </a:r>
          </a:p>
          <a:p>
            <a:r>
              <a:rPr lang="en-US" sz="2400" dirty="0"/>
              <a:t>Our organization will see a 10% increase in new audiences as a direct result of outreach and marketing efforts by the end of the 2021 – 2022 season. </a:t>
            </a:r>
          </a:p>
          <a:p>
            <a:r>
              <a:rPr lang="en-US" sz="2400" dirty="0"/>
              <a:t>50% of our shows will have free opportunities for underserved groups in the 2021 – 2022 season. </a:t>
            </a:r>
          </a:p>
          <a:p>
            <a:pPr marL="0" indent="0">
              <a:buNone/>
            </a:pPr>
            <a:endParaRPr lang="en-US" sz="2400" dirty="0"/>
          </a:p>
        </p:txBody>
      </p:sp>
      <p:graphicFrame>
        <p:nvGraphicFramePr>
          <p:cNvPr id="4" name="Table 4">
            <a:extLst>
              <a:ext uri="{FF2B5EF4-FFF2-40B4-BE49-F238E27FC236}">
                <a16:creationId xmlns:a16="http://schemas.microsoft.com/office/drawing/2014/main" id="{A2AC368B-B0CB-4530-83C6-DB0A83888071}"/>
              </a:ext>
            </a:extLst>
          </p:cNvPr>
          <p:cNvGraphicFramePr>
            <a:graphicFrameLocks noGrp="1"/>
          </p:cNvGraphicFramePr>
          <p:nvPr>
            <p:extLst>
              <p:ext uri="{D42A27DB-BD31-4B8C-83A1-F6EECF244321}">
                <p14:modId xmlns:p14="http://schemas.microsoft.com/office/powerpoint/2010/main" val="3334773631"/>
              </p:ext>
            </p:extLst>
          </p:nvPr>
        </p:nvGraphicFramePr>
        <p:xfrm>
          <a:off x="336644" y="4715540"/>
          <a:ext cx="11518708" cy="1870520"/>
        </p:xfrm>
        <a:graphic>
          <a:graphicData uri="http://schemas.openxmlformats.org/drawingml/2006/table">
            <a:tbl>
              <a:tblPr firstRow="1" bandRow="1">
                <a:tableStyleId>{93296810-A885-4BE3-A3E7-6D5BEEA58F35}</a:tableStyleId>
              </a:tblPr>
              <a:tblGrid>
                <a:gridCol w="2879677">
                  <a:extLst>
                    <a:ext uri="{9D8B030D-6E8A-4147-A177-3AD203B41FA5}">
                      <a16:colId xmlns:a16="http://schemas.microsoft.com/office/drawing/2014/main" val="2538019318"/>
                    </a:ext>
                  </a:extLst>
                </a:gridCol>
                <a:gridCol w="2879677">
                  <a:extLst>
                    <a:ext uri="{9D8B030D-6E8A-4147-A177-3AD203B41FA5}">
                      <a16:colId xmlns:a16="http://schemas.microsoft.com/office/drawing/2014/main" val="1972520045"/>
                    </a:ext>
                  </a:extLst>
                </a:gridCol>
                <a:gridCol w="2879677">
                  <a:extLst>
                    <a:ext uri="{9D8B030D-6E8A-4147-A177-3AD203B41FA5}">
                      <a16:colId xmlns:a16="http://schemas.microsoft.com/office/drawing/2014/main" val="3110874562"/>
                    </a:ext>
                  </a:extLst>
                </a:gridCol>
                <a:gridCol w="2879677">
                  <a:extLst>
                    <a:ext uri="{9D8B030D-6E8A-4147-A177-3AD203B41FA5}">
                      <a16:colId xmlns:a16="http://schemas.microsoft.com/office/drawing/2014/main" val="2848605145"/>
                    </a:ext>
                  </a:extLst>
                </a:gridCol>
              </a:tblGrid>
              <a:tr h="370840">
                <a:tc>
                  <a:txBody>
                    <a:bodyPr/>
                    <a:lstStyle/>
                    <a:p>
                      <a:pPr marL="71120" marR="0">
                        <a:spcBef>
                          <a:spcPts val="55"/>
                        </a:spcBef>
                        <a:spcAft>
                          <a:spcPts val="1200"/>
                        </a:spcAft>
                      </a:pPr>
                      <a:r>
                        <a:rPr lang="en-US" sz="2000" kern="0" baseline="0">
                          <a:effectLst/>
                          <a:latin typeface="Neutra Text Alt" panose="02000000000000000000" pitchFamily="50" charset="0"/>
                        </a:rPr>
                        <a:t>Excellent</a:t>
                      </a:r>
                    </a:p>
                    <a:p>
                      <a:pPr marL="71120" marR="0">
                        <a:lnSpc>
                          <a:spcPts val="1390"/>
                        </a:lnSpc>
                        <a:spcBef>
                          <a:spcPts val="0"/>
                        </a:spcBef>
                        <a:spcAft>
                          <a:spcPts val="1200"/>
                        </a:spcAft>
                      </a:pPr>
                      <a:r>
                        <a:rPr lang="en-US" sz="2000" kern="0" baseline="0">
                          <a:effectLst/>
                          <a:latin typeface="Neutra Text Alt" panose="02000000000000000000" pitchFamily="50" charset="0"/>
                        </a:rPr>
                        <a:t>32 –</a:t>
                      </a:r>
                      <a:r>
                        <a:rPr lang="en-US" sz="2000" kern="0" spc="-5" baseline="0">
                          <a:effectLst/>
                          <a:latin typeface="Neutra Text Alt" panose="02000000000000000000" pitchFamily="50" charset="0"/>
                        </a:rPr>
                        <a:t> </a:t>
                      </a:r>
                      <a:r>
                        <a:rPr lang="en-US" sz="2000" kern="0" baseline="0">
                          <a:effectLst/>
                          <a:latin typeface="Neutra Text Alt" panose="02000000000000000000" pitchFamily="50" charset="0"/>
                        </a:rPr>
                        <a:t>35</a:t>
                      </a:r>
                      <a:r>
                        <a:rPr lang="en-US" sz="2000" kern="0" spc="-5" baseline="0">
                          <a:effectLst/>
                          <a:latin typeface="Neutra Text Alt" panose="02000000000000000000" pitchFamily="50" charset="0"/>
                        </a:rPr>
                        <a:t> </a:t>
                      </a:r>
                      <a:r>
                        <a:rPr lang="en-US" sz="2000" kern="0" baseline="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1200"/>
                        </a:spcAft>
                      </a:pPr>
                      <a:r>
                        <a:rPr lang="en-US" sz="2000" kern="0" baseline="0">
                          <a:effectLst/>
                          <a:latin typeface="Neutra Text Alt" panose="02000000000000000000" pitchFamily="50" charset="0"/>
                        </a:rPr>
                        <a:t>Good</a:t>
                      </a:r>
                    </a:p>
                    <a:p>
                      <a:pPr marL="71755" marR="0">
                        <a:lnSpc>
                          <a:spcPts val="1390"/>
                        </a:lnSpc>
                        <a:spcBef>
                          <a:spcPts val="0"/>
                        </a:spcBef>
                        <a:spcAft>
                          <a:spcPts val="1200"/>
                        </a:spcAft>
                      </a:pPr>
                      <a:r>
                        <a:rPr lang="en-US" sz="2000" kern="0" baseline="0">
                          <a:effectLst/>
                          <a:latin typeface="Neutra Text Alt" panose="02000000000000000000" pitchFamily="50" charset="0"/>
                        </a:rPr>
                        <a:t>28 –</a:t>
                      </a:r>
                      <a:r>
                        <a:rPr lang="en-US" sz="2000" kern="0" spc="-5" baseline="0">
                          <a:effectLst/>
                          <a:latin typeface="Neutra Text Alt" panose="02000000000000000000" pitchFamily="50" charset="0"/>
                        </a:rPr>
                        <a:t> </a:t>
                      </a:r>
                      <a:r>
                        <a:rPr lang="en-US" sz="2000" kern="0" baseline="0">
                          <a:effectLst/>
                          <a:latin typeface="Neutra Text Alt" panose="02000000000000000000" pitchFamily="50" charset="0"/>
                        </a:rPr>
                        <a:t>31</a:t>
                      </a:r>
                      <a:r>
                        <a:rPr lang="en-US" sz="2000" kern="0" spc="-5" baseline="0">
                          <a:effectLst/>
                          <a:latin typeface="Neutra Text Alt" panose="02000000000000000000" pitchFamily="50" charset="0"/>
                        </a:rPr>
                        <a:t> </a:t>
                      </a:r>
                      <a:r>
                        <a:rPr lang="en-US" sz="2000" kern="0" baseline="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1200"/>
                        </a:spcAft>
                      </a:pPr>
                      <a:r>
                        <a:rPr lang="en-US" sz="2000" kern="0" baseline="0">
                          <a:effectLst/>
                          <a:latin typeface="Neutra Text Alt" panose="02000000000000000000" pitchFamily="50" charset="0"/>
                        </a:rPr>
                        <a:t>Fair</a:t>
                      </a:r>
                    </a:p>
                    <a:p>
                      <a:pPr marL="71755" marR="0">
                        <a:lnSpc>
                          <a:spcPts val="1390"/>
                        </a:lnSpc>
                        <a:spcBef>
                          <a:spcPts val="0"/>
                        </a:spcBef>
                        <a:spcAft>
                          <a:spcPts val="1200"/>
                        </a:spcAft>
                      </a:pPr>
                      <a:r>
                        <a:rPr lang="en-US" sz="2000" kern="0" baseline="0">
                          <a:effectLst/>
                          <a:latin typeface="Neutra Text Alt" panose="02000000000000000000" pitchFamily="50" charset="0"/>
                        </a:rPr>
                        <a:t>21</a:t>
                      </a:r>
                      <a:r>
                        <a:rPr lang="en-US" sz="2000" kern="0" spc="260" baseline="0">
                          <a:effectLst/>
                          <a:latin typeface="Neutra Text Alt" panose="02000000000000000000" pitchFamily="50" charset="0"/>
                        </a:rPr>
                        <a:t> </a:t>
                      </a:r>
                      <a:r>
                        <a:rPr lang="en-US" sz="2000" kern="0" baseline="0">
                          <a:effectLst/>
                          <a:latin typeface="Neutra Text Alt" panose="02000000000000000000" pitchFamily="50" charset="0"/>
                        </a:rPr>
                        <a:t>–</a:t>
                      </a:r>
                      <a:r>
                        <a:rPr lang="en-US" sz="2000" kern="0" spc="5" baseline="0">
                          <a:effectLst/>
                          <a:latin typeface="Neutra Text Alt" panose="02000000000000000000" pitchFamily="50" charset="0"/>
                        </a:rPr>
                        <a:t> </a:t>
                      </a:r>
                      <a:r>
                        <a:rPr lang="en-US" sz="2000" kern="0" baseline="0">
                          <a:effectLst/>
                          <a:latin typeface="Neutra Text Alt" panose="02000000000000000000" pitchFamily="50" charset="0"/>
                        </a:rPr>
                        <a:t>27 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1200"/>
                        </a:spcAft>
                      </a:pPr>
                      <a:r>
                        <a:rPr lang="en-US" sz="2000" kern="0" baseline="0">
                          <a:effectLst/>
                          <a:latin typeface="Neutra Text Alt" panose="02000000000000000000" pitchFamily="50" charset="0"/>
                        </a:rPr>
                        <a:t>Weak</a:t>
                      </a:r>
                    </a:p>
                    <a:p>
                      <a:pPr marL="71755" marR="0">
                        <a:lnSpc>
                          <a:spcPts val="1390"/>
                        </a:lnSpc>
                        <a:spcBef>
                          <a:spcPts val="0"/>
                        </a:spcBef>
                        <a:spcAft>
                          <a:spcPts val="1200"/>
                        </a:spcAft>
                      </a:pPr>
                      <a:r>
                        <a:rPr lang="en-US" sz="2000" kern="0" baseline="0">
                          <a:effectLst/>
                          <a:latin typeface="Neutra Text Alt" panose="02000000000000000000" pitchFamily="50" charset="0"/>
                        </a:rPr>
                        <a:t>0 –</a:t>
                      </a:r>
                      <a:r>
                        <a:rPr lang="en-US" sz="2000" kern="0" spc="-5" baseline="0">
                          <a:effectLst/>
                          <a:latin typeface="Neutra Text Alt" panose="02000000000000000000" pitchFamily="50" charset="0"/>
                        </a:rPr>
                        <a:t> </a:t>
                      </a:r>
                      <a:r>
                        <a:rPr lang="en-US" sz="2000" kern="0" baseline="0">
                          <a:effectLst/>
                          <a:latin typeface="Neutra Text Alt" panose="02000000000000000000" pitchFamily="50" charset="0"/>
                        </a:rPr>
                        <a:t>20</a:t>
                      </a:r>
                      <a:r>
                        <a:rPr lang="en-US" sz="2000" kern="0" spc="-5" baseline="0">
                          <a:effectLst/>
                          <a:latin typeface="Neutra Text Alt" panose="02000000000000000000" pitchFamily="50" charset="0"/>
                        </a:rPr>
                        <a:t> </a:t>
                      </a:r>
                      <a:r>
                        <a:rPr lang="en-US" sz="2000" kern="0" baseline="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67071934"/>
                  </a:ext>
                </a:extLst>
              </a:tr>
              <a:tr h="370840">
                <a:tc>
                  <a:txBody>
                    <a:bodyPr/>
                    <a:lstStyle/>
                    <a:p>
                      <a:pPr marL="67945" marR="111125" algn="l">
                        <a:spcBef>
                          <a:spcPts val="0"/>
                        </a:spcBef>
                        <a:spcAft>
                          <a:spcPts val="1200"/>
                        </a:spcAft>
                      </a:pPr>
                      <a:r>
                        <a:rPr lang="en-US" sz="2000" b="0" kern="0" baseline="0">
                          <a:effectLst/>
                          <a:latin typeface="Neutra Text Alt" panose="02000000000000000000" pitchFamily="50" charset="0"/>
                        </a:rPr>
                        <a:t>Identifies clear goals and fully</a:t>
                      </a:r>
                      <a:r>
                        <a:rPr lang="en-US" sz="2000" b="0" kern="0" spc="5" baseline="0">
                          <a:effectLst/>
                          <a:latin typeface="Neutra Text Alt" panose="02000000000000000000" pitchFamily="50" charset="0"/>
                        </a:rPr>
                        <a:t> </a:t>
                      </a:r>
                      <a:r>
                        <a:rPr lang="en-US" sz="2000" b="0" kern="0" baseline="0">
                          <a:effectLst/>
                          <a:latin typeface="Neutra Text Alt" panose="02000000000000000000" pitchFamily="50" charset="0"/>
                        </a:rPr>
                        <a:t>measurable</a:t>
                      </a:r>
                      <a:r>
                        <a:rPr lang="en-US" sz="2000" b="0" kern="0" spc="-15" baseline="0">
                          <a:effectLst/>
                          <a:latin typeface="Neutra Text Alt" panose="02000000000000000000" pitchFamily="50" charset="0"/>
                        </a:rPr>
                        <a:t> </a:t>
                      </a:r>
                      <a:r>
                        <a:rPr lang="en-US" sz="2000" b="0" kern="0" baseline="0">
                          <a:effectLst/>
                          <a:latin typeface="Neutra Text Alt" panose="02000000000000000000" pitchFamily="50" charset="0"/>
                        </a:rPr>
                        <a:t>objectives</a:t>
                      </a:r>
                      <a:r>
                        <a:rPr lang="en-US" sz="2000" b="0" kern="0" spc="-10" baseline="0">
                          <a:effectLst/>
                          <a:latin typeface="Neutra Text Alt" panose="02000000000000000000" pitchFamily="50" charset="0"/>
                        </a:rPr>
                        <a:t> </a:t>
                      </a:r>
                      <a:r>
                        <a:rPr lang="en-US" sz="2000" b="0" kern="0" baseline="0">
                          <a:effectLst/>
                          <a:latin typeface="Neutra Text Alt" panose="02000000000000000000" pitchFamily="50" charset="0"/>
                        </a:rPr>
                        <a:t>and</a:t>
                      </a:r>
                      <a:r>
                        <a:rPr lang="en-US" sz="2000" b="0" kern="0" spc="-10" baseline="0">
                          <a:effectLst/>
                          <a:latin typeface="Neutra Text Alt" panose="02000000000000000000" pitchFamily="50" charset="0"/>
                        </a:rPr>
                        <a:t> </a:t>
                      </a:r>
                      <a:r>
                        <a:rPr lang="en-US" sz="2000" b="0" kern="0" baseline="0">
                          <a:effectLst/>
                          <a:latin typeface="Neutra Text Alt" panose="02000000000000000000" pitchFamily="50" charset="0"/>
                        </a:rPr>
                        <a:t>activities</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172720" algn="l">
                        <a:spcBef>
                          <a:spcPts val="0"/>
                        </a:spcBef>
                        <a:spcAft>
                          <a:spcPts val="1200"/>
                        </a:spcAft>
                      </a:pPr>
                      <a:r>
                        <a:rPr lang="en-US" sz="2000" b="0" kern="0" baseline="0">
                          <a:effectLst/>
                          <a:latin typeface="Neutra Text Alt" panose="02000000000000000000" pitchFamily="50" charset="0"/>
                        </a:rPr>
                        <a:t>Identifies clear goals and</a:t>
                      </a:r>
                      <a:r>
                        <a:rPr lang="en-US" sz="2000" b="0" kern="0" spc="5" baseline="0">
                          <a:effectLst/>
                          <a:latin typeface="Neutra Text Alt" panose="02000000000000000000" pitchFamily="50" charset="0"/>
                        </a:rPr>
                        <a:t> </a:t>
                      </a:r>
                      <a:r>
                        <a:rPr lang="en-US" sz="2000" b="0" kern="0" baseline="0">
                          <a:effectLst/>
                          <a:latin typeface="Neutra Text Alt" panose="02000000000000000000" pitchFamily="50" charset="0"/>
                        </a:rPr>
                        <a:t>measurable objectives and</a:t>
                      </a:r>
                      <a:r>
                        <a:rPr lang="en-US" sz="2000" b="0" kern="0" spc="-260" baseline="0">
                          <a:effectLst/>
                          <a:latin typeface="Neutra Text Alt" panose="02000000000000000000" pitchFamily="50" charset="0"/>
                        </a:rPr>
                        <a:t> </a:t>
                      </a:r>
                      <a:r>
                        <a:rPr lang="en-US" sz="2000" b="0" kern="0" baseline="0">
                          <a:effectLst/>
                          <a:latin typeface="Neutra Text Alt" panose="02000000000000000000" pitchFamily="50" charset="0"/>
                        </a:rPr>
                        <a:t>activities</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113030" algn="l">
                        <a:spcBef>
                          <a:spcPts val="0"/>
                        </a:spcBef>
                        <a:spcAft>
                          <a:spcPts val="1200"/>
                        </a:spcAft>
                      </a:pPr>
                      <a:r>
                        <a:rPr lang="en-US" sz="2000" b="0" kern="0" baseline="0">
                          <a:effectLst/>
                          <a:latin typeface="Neutra Text Alt" panose="02000000000000000000" pitchFamily="50" charset="0"/>
                        </a:rPr>
                        <a:t>Identifies goals and limited</a:t>
                      </a:r>
                      <a:r>
                        <a:rPr lang="en-US" sz="2000" b="0" kern="0" spc="-260" baseline="0">
                          <a:effectLst/>
                          <a:latin typeface="Neutra Text Alt" panose="02000000000000000000" pitchFamily="50" charset="0"/>
                        </a:rPr>
                        <a:t> </a:t>
                      </a:r>
                      <a:r>
                        <a:rPr lang="en-US" sz="2000" b="0" kern="0" baseline="0">
                          <a:effectLst/>
                          <a:latin typeface="Neutra Text Alt" panose="02000000000000000000" pitchFamily="50" charset="0"/>
                        </a:rPr>
                        <a:t>measurable objectives and</a:t>
                      </a:r>
                      <a:r>
                        <a:rPr lang="en-US" sz="2000" b="0" kern="0" spc="-260" baseline="0">
                          <a:effectLst/>
                          <a:latin typeface="Neutra Text Alt" panose="02000000000000000000" pitchFamily="50" charset="0"/>
                        </a:rPr>
                        <a:t> </a:t>
                      </a:r>
                      <a:r>
                        <a:rPr lang="en-US" sz="2000" b="0" kern="0" baseline="0">
                          <a:effectLst/>
                          <a:latin typeface="Neutra Text Alt" panose="02000000000000000000" pitchFamily="50" charset="0"/>
                        </a:rPr>
                        <a:t>activities</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334645" algn="l">
                        <a:spcBef>
                          <a:spcPts val="0"/>
                        </a:spcBef>
                        <a:spcAft>
                          <a:spcPts val="1200"/>
                        </a:spcAft>
                      </a:pPr>
                      <a:r>
                        <a:rPr lang="en-US" sz="2000" b="0" kern="0" baseline="0" dirty="0">
                          <a:effectLst/>
                          <a:latin typeface="Neutra Text Alt" panose="02000000000000000000" pitchFamily="50" charset="0"/>
                        </a:rPr>
                        <a:t>Does not identify goals and very</a:t>
                      </a:r>
                      <a:r>
                        <a:rPr lang="en-US" sz="2000" b="0" kern="0" spc="-260" baseline="0" dirty="0">
                          <a:effectLst/>
                          <a:latin typeface="Neutra Text Alt" panose="02000000000000000000" pitchFamily="50" charset="0"/>
                        </a:rPr>
                        <a:t> </a:t>
                      </a:r>
                      <a:r>
                        <a:rPr lang="en-US" sz="2000" b="0" kern="0" baseline="0" dirty="0">
                          <a:effectLst/>
                          <a:latin typeface="Neutra Text Alt" panose="02000000000000000000" pitchFamily="50" charset="0"/>
                        </a:rPr>
                        <a:t>minimal</a:t>
                      </a:r>
                      <a:r>
                        <a:rPr lang="en-US" sz="2000" b="0" kern="0" spc="-25" baseline="0" dirty="0">
                          <a:effectLst/>
                          <a:latin typeface="Neutra Text Alt" panose="02000000000000000000" pitchFamily="50" charset="0"/>
                        </a:rPr>
                        <a:t> </a:t>
                      </a:r>
                      <a:r>
                        <a:rPr lang="en-US" sz="2000" b="0" kern="0" baseline="0" dirty="0">
                          <a:effectLst/>
                          <a:latin typeface="Neutra Text Alt" panose="02000000000000000000" pitchFamily="50" charset="0"/>
                        </a:rPr>
                        <a:t>objectives</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and</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activities</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30661521"/>
                  </a:ext>
                </a:extLst>
              </a:tr>
            </a:tbl>
          </a:graphicData>
        </a:graphic>
      </p:graphicFrame>
    </p:spTree>
    <p:extLst>
      <p:ext uri="{BB962C8B-B14F-4D97-AF65-F5344CB8AC3E}">
        <p14:creationId xmlns:p14="http://schemas.microsoft.com/office/powerpoint/2010/main" val="365001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2228755" y="271940"/>
            <a:ext cx="773449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Partnerships &amp; Collaborations</a:t>
            </a:r>
          </a:p>
        </p:txBody>
      </p:sp>
      <p:graphicFrame>
        <p:nvGraphicFramePr>
          <p:cNvPr id="4" name="Table 4">
            <a:extLst>
              <a:ext uri="{FF2B5EF4-FFF2-40B4-BE49-F238E27FC236}">
                <a16:creationId xmlns:a16="http://schemas.microsoft.com/office/drawing/2014/main" id="{82ED997D-8DF7-4FB4-90F7-2367615938D8}"/>
              </a:ext>
            </a:extLst>
          </p:cNvPr>
          <p:cNvGraphicFramePr>
            <a:graphicFrameLocks noGrp="1"/>
          </p:cNvGraphicFramePr>
          <p:nvPr>
            <p:extLst>
              <p:ext uri="{D42A27DB-BD31-4B8C-83A1-F6EECF244321}">
                <p14:modId xmlns:p14="http://schemas.microsoft.com/office/powerpoint/2010/main" val="1840425575"/>
              </p:ext>
            </p:extLst>
          </p:nvPr>
        </p:nvGraphicFramePr>
        <p:xfrm>
          <a:off x="331381" y="4804566"/>
          <a:ext cx="11529238" cy="1768011"/>
        </p:xfrm>
        <a:graphic>
          <a:graphicData uri="http://schemas.openxmlformats.org/drawingml/2006/table">
            <a:tbl>
              <a:tblPr firstRow="1" bandRow="1">
                <a:tableStyleId>{93296810-A885-4BE3-A3E7-6D5BEEA58F35}</a:tableStyleId>
              </a:tblPr>
              <a:tblGrid>
                <a:gridCol w="2747485">
                  <a:extLst>
                    <a:ext uri="{9D8B030D-6E8A-4147-A177-3AD203B41FA5}">
                      <a16:colId xmlns:a16="http://schemas.microsoft.com/office/drawing/2014/main" val="2538019318"/>
                    </a:ext>
                  </a:extLst>
                </a:gridCol>
                <a:gridCol w="3102015">
                  <a:extLst>
                    <a:ext uri="{9D8B030D-6E8A-4147-A177-3AD203B41FA5}">
                      <a16:colId xmlns:a16="http://schemas.microsoft.com/office/drawing/2014/main" val="1972520045"/>
                    </a:ext>
                  </a:extLst>
                </a:gridCol>
                <a:gridCol w="2797429">
                  <a:extLst>
                    <a:ext uri="{9D8B030D-6E8A-4147-A177-3AD203B41FA5}">
                      <a16:colId xmlns:a16="http://schemas.microsoft.com/office/drawing/2014/main" val="3110874562"/>
                    </a:ext>
                  </a:extLst>
                </a:gridCol>
                <a:gridCol w="2882309">
                  <a:extLst>
                    <a:ext uri="{9D8B030D-6E8A-4147-A177-3AD203B41FA5}">
                      <a16:colId xmlns:a16="http://schemas.microsoft.com/office/drawing/2014/main" val="2848605145"/>
                    </a:ext>
                  </a:extLst>
                </a:gridCol>
              </a:tblGrid>
              <a:tr h="777411">
                <a:tc>
                  <a:txBody>
                    <a:bodyPr/>
                    <a:lstStyle/>
                    <a:p>
                      <a:pPr marL="71120" marR="0">
                        <a:lnSpc>
                          <a:spcPct val="100000"/>
                        </a:lnSpc>
                        <a:spcBef>
                          <a:spcPts val="55"/>
                        </a:spcBef>
                        <a:spcAft>
                          <a:spcPts val="600"/>
                        </a:spcAft>
                      </a:pPr>
                      <a:r>
                        <a:rPr lang="en-US" sz="2000" kern="0" baseline="0" dirty="0">
                          <a:effectLst/>
                          <a:latin typeface="Neutra Text Alt" panose="02000000000000000000" pitchFamily="50" charset="0"/>
                        </a:rPr>
                        <a:t>Excellent</a:t>
                      </a:r>
                    </a:p>
                    <a:p>
                      <a:pPr marL="71120" marR="0">
                        <a:lnSpc>
                          <a:spcPct val="100000"/>
                        </a:lnSpc>
                        <a:spcBef>
                          <a:spcPts val="0"/>
                        </a:spcBef>
                        <a:spcAft>
                          <a:spcPts val="600"/>
                        </a:spcAft>
                      </a:pPr>
                      <a:r>
                        <a:rPr lang="en-US" sz="2000" kern="0" baseline="0" dirty="0">
                          <a:effectLst/>
                          <a:latin typeface="Neutra Text Alt" panose="02000000000000000000" pitchFamily="50" charset="0"/>
                        </a:rPr>
                        <a:t>32 –</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35</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lnSpc>
                          <a:spcPct val="100000"/>
                        </a:lnSpc>
                        <a:spcBef>
                          <a:spcPts val="55"/>
                        </a:spcBef>
                        <a:spcAft>
                          <a:spcPts val="600"/>
                        </a:spcAft>
                      </a:pPr>
                      <a:r>
                        <a:rPr lang="en-US" sz="2000" kern="0" baseline="0" dirty="0">
                          <a:effectLst/>
                          <a:latin typeface="Neutra Text Alt" panose="02000000000000000000" pitchFamily="50" charset="0"/>
                        </a:rPr>
                        <a:t>Good</a:t>
                      </a:r>
                    </a:p>
                    <a:p>
                      <a:pPr marL="71755" marR="0">
                        <a:lnSpc>
                          <a:spcPct val="100000"/>
                        </a:lnSpc>
                        <a:spcBef>
                          <a:spcPts val="0"/>
                        </a:spcBef>
                        <a:spcAft>
                          <a:spcPts val="600"/>
                        </a:spcAft>
                      </a:pPr>
                      <a:r>
                        <a:rPr lang="en-US" sz="2000" kern="0" baseline="0" dirty="0">
                          <a:effectLst/>
                          <a:latin typeface="Neutra Text Alt" panose="02000000000000000000" pitchFamily="50" charset="0"/>
                        </a:rPr>
                        <a:t>28 –</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31</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lnSpc>
                          <a:spcPct val="100000"/>
                        </a:lnSpc>
                        <a:spcBef>
                          <a:spcPts val="55"/>
                        </a:spcBef>
                        <a:spcAft>
                          <a:spcPts val="600"/>
                        </a:spcAft>
                      </a:pPr>
                      <a:r>
                        <a:rPr lang="en-US" sz="2000" kern="0" baseline="0" dirty="0">
                          <a:effectLst/>
                          <a:latin typeface="Neutra Text Alt" panose="02000000000000000000" pitchFamily="50" charset="0"/>
                        </a:rPr>
                        <a:t>Fair</a:t>
                      </a:r>
                    </a:p>
                    <a:p>
                      <a:pPr marL="71755" marR="0">
                        <a:lnSpc>
                          <a:spcPct val="100000"/>
                        </a:lnSpc>
                        <a:spcBef>
                          <a:spcPts val="0"/>
                        </a:spcBef>
                        <a:spcAft>
                          <a:spcPts val="600"/>
                        </a:spcAft>
                      </a:pPr>
                      <a:r>
                        <a:rPr lang="en-US" sz="2000" kern="0" baseline="0" dirty="0">
                          <a:effectLst/>
                          <a:latin typeface="Neutra Text Alt" panose="02000000000000000000" pitchFamily="50" charset="0"/>
                        </a:rPr>
                        <a:t>21</a:t>
                      </a:r>
                      <a:r>
                        <a:rPr lang="en-US" sz="2000" kern="0" spc="260" baseline="0" dirty="0">
                          <a:effectLst/>
                          <a:latin typeface="Neutra Text Alt" panose="02000000000000000000" pitchFamily="50" charset="0"/>
                        </a:rPr>
                        <a:t> </a:t>
                      </a:r>
                      <a:r>
                        <a:rPr lang="en-US" sz="2000" kern="0" baseline="0" dirty="0">
                          <a:effectLst/>
                          <a:latin typeface="Neutra Text Alt" panose="02000000000000000000" pitchFamily="50" charset="0"/>
                        </a:rPr>
                        <a:t>–</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27 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lnSpc>
                          <a:spcPct val="100000"/>
                        </a:lnSpc>
                        <a:spcBef>
                          <a:spcPts val="55"/>
                        </a:spcBef>
                        <a:spcAft>
                          <a:spcPts val="600"/>
                        </a:spcAft>
                      </a:pPr>
                      <a:r>
                        <a:rPr lang="en-US" sz="2000" kern="0" baseline="0" dirty="0">
                          <a:effectLst/>
                          <a:latin typeface="Neutra Text Alt" panose="02000000000000000000" pitchFamily="50" charset="0"/>
                        </a:rPr>
                        <a:t>Weak</a:t>
                      </a:r>
                    </a:p>
                    <a:p>
                      <a:pPr marL="71755" marR="0">
                        <a:lnSpc>
                          <a:spcPct val="100000"/>
                        </a:lnSpc>
                        <a:spcBef>
                          <a:spcPts val="0"/>
                        </a:spcBef>
                        <a:spcAft>
                          <a:spcPts val="600"/>
                        </a:spcAft>
                      </a:pPr>
                      <a:r>
                        <a:rPr lang="en-US" sz="2000" kern="0" baseline="0" dirty="0">
                          <a:effectLst/>
                          <a:latin typeface="Neutra Text Alt" panose="02000000000000000000" pitchFamily="50" charset="0"/>
                        </a:rPr>
                        <a:t>0 –</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20</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67071934"/>
                  </a:ext>
                </a:extLst>
              </a:tr>
              <a:tr h="897255">
                <a:tc>
                  <a:txBody>
                    <a:bodyPr/>
                    <a:lstStyle/>
                    <a:p>
                      <a:pPr marL="67945" marR="0" algn="l">
                        <a:lnSpc>
                          <a:spcPct val="100000"/>
                        </a:lnSpc>
                        <a:spcBef>
                          <a:spcPts val="0"/>
                        </a:spcBef>
                        <a:spcAft>
                          <a:spcPts val="600"/>
                        </a:spcAft>
                      </a:pPr>
                      <a:r>
                        <a:rPr lang="en-US" sz="2000" b="0" kern="0" baseline="0" dirty="0">
                          <a:effectLst/>
                          <a:latin typeface="Neutra Text Alt" panose="02000000000000000000" pitchFamily="50" charset="0"/>
                        </a:rPr>
                        <a:t>Extensive</a:t>
                      </a:r>
                      <a:r>
                        <a:rPr lang="en-US" sz="2000" b="0" kern="0" spc="-10" baseline="0" dirty="0">
                          <a:effectLst/>
                          <a:latin typeface="Neutra Text Alt" panose="02000000000000000000" pitchFamily="50" charset="0"/>
                        </a:rPr>
                        <a:t> </a:t>
                      </a:r>
                      <a:r>
                        <a:rPr lang="en-US" sz="2000" b="0" kern="0" baseline="0" dirty="0">
                          <a:effectLst/>
                          <a:latin typeface="Neutra Text Alt" panose="02000000000000000000" pitchFamily="50" charset="0"/>
                        </a:rPr>
                        <a:t>and</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clearly</a:t>
                      </a:r>
                      <a:r>
                        <a:rPr lang="en-US" sz="2000" b="0" kern="0" spc="-20" baseline="0" dirty="0">
                          <a:effectLst/>
                          <a:latin typeface="Neutra Text Alt" panose="02000000000000000000" pitchFamily="50" charset="0"/>
                        </a:rPr>
                        <a:t> </a:t>
                      </a:r>
                      <a:r>
                        <a:rPr lang="en-US" sz="2000" b="0" kern="0" baseline="0" dirty="0">
                          <a:effectLst/>
                          <a:latin typeface="Neutra Text Alt" panose="02000000000000000000" pitchFamily="50" charset="0"/>
                        </a:rPr>
                        <a:t>describes partnerships and/or collaborations </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0" algn="l">
                        <a:lnSpc>
                          <a:spcPct val="100000"/>
                        </a:lnSpc>
                        <a:spcBef>
                          <a:spcPts val="0"/>
                        </a:spcBef>
                        <a:spcAft>
                          <a:spcPts val="600"/>
                        </a:spcAft>
                      </a:pPr>
                      <a:r>
                        <a:rPr lang="en-US" sz="2000" b="0" kern="0" baseline="0" dirty="0">
                          <a:effectLst/>
                          <a:latin typeface="Neutra Text Alt" panose="02000000000000000000" pitchFamily="50" charset="0"/>
                        </a:rPr>
                        <a:t>Clearly</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describes</a:t>
                      </a:r>
                    </a:p>
                    <a:p>
                      <a:pPr marL="67945" marR="0" algn="l">
                        <a:lnSpc>
                          <a:spcPct val="100000"/>
                        </a:lnSpc>
                        <a:spcBef>
                          <a:spcPts val="0"/>
                        </a:spcBef>
                        <a:spcAft>
                          <a:spcPts val="600"/>
                        </a:spcAft>
                      </a:pPr>
                      <a:r>
                        <a:rPr lang="en-US" sz="2000" b="0" kern="0" baseline="0" dirty="0">
                          <a:effectLst/>
                          <a:latin typeface="Neutra Text Alt" panose="02000000000000000000" pitchFamily="50" charset="0"/>
                        </a:rPr>
                        <a:t>Partnerships and/or collaborations</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0" algn="l">
                        <a:lnSpc>
                          <a:spcPct val="100000"/>
                        </a:lnSpc>
                        <a:spcBef>
                          <a:spcPts val="0"/>
                        </a:spcBef>
                        <a:spcAft>
                          <a:spcPts val="600"/>
                        </a:spcAft>
                      </a:pPr>
                      <a:r>
                        <a:rPr lang="en-US" sz="2000" b="0" kern="0" baseline="0" dirty="0">
                          <a:effectLst/>
                          <a:latin typeface="Neutra Text Alt" panose="02000000000000000000" pitchFamily="50" charset="0"/>
                        </a:rPr>
                        <a:t>Limited</a:t>
                      </a:r>
                    </a:p>
                    <a:p>
                      <a:pPr marL="67945" marR="0" algn="l">
                        <a:lnSpc>
                          <a:spcPct val="100000"/>
                        </a:lnSpc>
                        <a:spcBef>
                          <a:spcPts val="0"/>
                        </a:spcBef>
                        <a:spcAft>
                          <a:spcPts val="600"/>
                        </a:spcAft>
                      </a:pPr>
                      <a:r>
                        <a:rPr lang="en-US" sz="2000" b="0" kern="0" baseline="0" dirty="0">
                          <a:effectLst/>
                          <a:latin typeface="Neutra Text Alt" panose="02000000000000000000" pitchFamily="50" charset="0"/>
                        </a:rPr>
                        <a:t>Partnerships and/or collaborations</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0" algn="l">
                        <a:lnSpc>
                          <a:spcPct val="100000"/>
                        </a:lnSpc>
                        <a:spcBef>
                          <a:spcPts val="0"/>
                        </a:spcBef>
                        <a:spcAft>
                          <a:spcPts val="600"/>
                        </a:spcAft>
                      </a:pPr>
                      <a:r>
                        <a:rPr lang="en-US" sz="2000" b="0" kern="0" baseline="0" dirty="0">
                          <a:effectLst/>
                          <a:latin typeface="Neutra Text Alt" panose="02000000000000000000" pitchFamily="50" charset="0"/>
                        </a:rPr>
                        <a:t>Minimal</a:t>
                      </a:r>
                      <a:r>
                        <a:rPr lang="en-US" sz="2000" b="0" kern="0" spc="-10" baseline="0" dirty="0">
                          <a:effectLst/>
                          <a:latin typeface="Neutra Text Alt" panose="02000000000000000000" pitchFamily="50" charset="0"/>
                        </a:rPr>
                        <a:t> </a:t>
                      </a:r>
                      <a:r>
                        <a:rPr lang="en-US" sz="2000" b="0" kern="0" baseline="0" dirty="0">
                          <a:effectLst/>
                          <a:latin typeface="Neutra Text Alt" panose="02000000000000000000" pitchFamily="50" charset="0"/>
                        </a:rPr>
                        <a:t>and</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unclear</a:t>
                      </a:r>
                    </a:p>
                    <a:p>
                      <a:pPr marL="68580" marR="0" algn="l">
                        <a:lnSpc>
                          <a:spcPct val="100000"/>
                        </a:lnSpc>
                        <a:spcBef>
                          <a:spcPts val="0"/>
                        </a:spcBef>
                        <a:spcAft>
                          <a:spcPts val="600"/>
                        </a:spcAft>
                      </a:pPr>
                      <a:r>
                        <a:rPr lang="en-US" sz="2000" b="0" kern="0" baseline="0" dirty="0">
                          <a:effectLst/>
                          <a:latin typeface="Neutra Text Alt" panose="02000000000000000000" pitchFamily="50" charset="0"/>
                        </a:rPr>
                        <a:t>Partnerships and/or collaborations</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4670114"/>
                  </a:ext>
                </a:extLst>
              </a:tr>
            </a:tbl>
          </a:graphicData>
        </a:graphic>
      </p:graphicFrame>
      <p:sp>
        <p:nvSpPr>
          <p:cNvPr id="10" name="Content Placeholder 9">
            <a:extLst>
              <a:ext uri="{FF2B5EF4-FFF2-40B4-BE49-F238E27FC236}">
                <a16:creationId xmlns:a16="http://schemas.microsoft.com/office/drawing/2014/main" id="{B066C22F-3B77-423A-B7DF-08469AF0F477}"/>
              </a:ext>
            </a:extLst>
          </p:cNvPr>
          <p:cNvSpPr>
            <a:spLocks noGrp="1"/>
          </p:cNvSpPr>
          <p:nvPr>
            <p:ph idx="1"/>
          </p:nvPr>
        </p:nvSpPr>
        <p:spPr>
          <a:xfrm>
            <a:off x="331381" y="1056770"/>
            <a:ext cx="11529238" cy="2774450"/>
          </a:xfrm>
        </p:spPr>
        <p:txBody>
          <a:bodyPr>
            <a:normAutofit/>
          </a:bodyPr>
          <a:lstStyle/>
          <a:p>
            <a:pPr marL="0" indent="0" algn="l">
              <a:buNone/>
            </a:pPr>
            <a:r>
              <a:rPr lang="en-US" sz="2200" b="1" i="0" dirty="0">
                <a:solidFill>
                  <a:srgbClr val="000000"/>
                </a:solidFill>
                <a:effectLst/>
                <a:latin typeface="Neutra Text Alt" panose="02000000000000000000" pitchFamily="50" charset="0"/>
              </a:rPr>
              <a:t>2.4 Partnerships &amp; Collaborations*</a:t>
            </a:r>
          </a:p>
          <a:p>
            <a:pPr algn="l"/>
            <a:r>
              <a:rPr lang="en-US" sz="2200" b="0" i="0" dirty="0">
                <a:solidFill>
                  <a:srgbClr val="000000"/>
                </a:solidFill>
                <a:effectLst/>
                <a:latin typeface="Neutra Text Alt" panose="02000000000000000000" pitchFamily="50" charset="0"/>
              </a:rPr>
              <a:t>Describe any partnerships and/or collaborations with organizations directly related to General Programming (GPS) or the Specific Cultural Project (SCP). </a:t>
            </a:r>
          </a:p>
          <a:p>
            <a:pPr algn="l"/>
            <a:endParaRPr lang="en-US" sz="2200" dirty="0">
              <a:solidFill>
                <a:srgbClr val="000000"/>
              </a:solidFill>
              <a:latin typeface="Neutra Text Alt" panose="02000000000000000000" pitchFamily="50" charset="0"/>
            </a:endParaRPr>
          </a:p>
          <a:p>
            <a:pPr algn="l"/>
            <a:r>
              <a:rPr lang="en-US" sz="2200" b="0" i="0" dirty="0">
                <a:solidFill>
                  <a:srgbClr val="000000"/>
                </a:solidFill>
                <a:effectLst/>
                <a:latin typeface="Neutra Text Alt" panose="02000000000000000000" pitchFamily="50" charset="0"/>
              </a:rPr>
              <a:t>Discuss the responsibilities and benefits of the relationship and whether any formal agreements are in place.</a:t>
            </a:r>
          </a:p>
          <a:p>
            <a:endParaRPr lang="en-US" sz="2200" dirty="0"/>
          </a:p>
        </p:txBody>
      </p:sp>
    </p:spTree>
    <p:extLst>
      <p:ext uri="{BB962C8B-B14F-4D97-AF65-F5344CB8AC3E}">
        <p14:creationId xmlns:p14="http://schemas.microsoft.com/office/powerpoint/2010/main" val="2230022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4686640" y="271940"/>
            <a:ext cx="281872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Evaluation</a:t>
            </a:r>
          </a:p>
        </p:txBody>
      </p:sp>
      <p:graphicFrame>
        <p:nvGraphicFramePr>
          <p:cNvPr id="5" name="Table 4">
            <a:extLst>
              <a:ext uri="{FF2B5EF4-FFF2-40B4-BE49-F238E27FC236}">
                <a16:creationId xmlns:a16="http://schemas.microsoft.com/office/drawing/2014/main" id="{31AFAB74-3C1D-4C55-9064-0ACE6390DC0F}"/>
              </a:ext>
            </a:extLst>
          </p:cNvPr>
          <p:cNvGraphicFramePr>
            <a:graphicFrameLocks noGrp="1"/>
          </p:cNvGraphicFramePr>
          <p:nvPr>
            <p:extLst>
              <p:ext uri="{D42A27DB-BD31-4B8C-83A1-F6EECF244321}">
                <p14:modId xmlns:p14="http://schemas.microsoft.com/office/powerpoint/2010/main" val="2335355863"/>
              </p:ext>
            </p:extLst>
          </p:nvPr>
        </p:nvGraphicFramePr>
        <p:xfrm>
          <a:off x="290624" y="3865944"/>
          <a:ext cx="11610752" cy="2708720"/>
        </p:xfrm>
        <a:graphic>
          <a:graphicData uri="http://schemas.openxmlformats.org/drawingml/2006/table">
            <a:tbl>
              <a:tblPr firstRow="1" bandRow="1">
                <a:tableStyleId>{93296810-A885-4BE3-A3E7-6D5BEEA58F35}</a:tableStyleId>
              </a:tblPr>
              <a:tblGrid>
                <a:gridCol w="2985011">
                  <a:extLst>
                    <a:ext uri="{9D8B030D-6E8A-4147-A177-3AD203B41FA5}">
                      <a16:colId xmlns:a16="http://schemas.microsoft.com/office/drawing/2014/main" val="2538019318"/>
                    </a:ext>
                  </a:extLst>
                </a:gridCol>
                <a:gridCol w="2835798">
                  <a:extLst>
                    <a:ext uri="{9D8B030D-6E8A-4147-A177-3AD203B41FA5}">
                      <a16:colId xmlns:a16="http://schemas.microsoft.com/office/drawing/2014/main" val="1972520045"/>
                    </a:ext>
                  </a:extLst>
                </a:gridCol>
                <a:gridCol w="2702958">
                  <a:extLst>
                    <a:ext uri="{9D8B030D-6E8A-4147-A177-3AD203B41FA5}">
                      <a16:colId xmlns:a16="http://schemas.microsoft.com/office/drawing/2014/main" val="3110874562"/>
                    </a:ext>
                  </a:extLst>
                </a:gridCol>
                <a:gridCol w="3086985">
                  <a:extLst>
                    <a:ext uri="{9D8B030D-6E8A-4147-A177-3AD203B41FA5}">
                      <a16:colId xmlns:a16="http://schemas.microsoft.com/office/drawing/2014/main" val="2848605145"/>
                    </a:ext>
                  </a:extLst>
                </a:gridCol>
              </a:tblGrid>
              <a:tr h="370840">
                <a:tc>
                  <a:txBody>
                    <a:bodyPr/>
                    <a:lstStyle/>
                    <a:p>
                      <a:pPr marL="71120" marR="0">
                        <a:spcBef>
                          <a:spcPts val="55"/>
                        </a:spcBef>
                        <a:spcAft>
                          <a:spcPts val="600"/>
                        </a:spcAft>
                      </a:pPr>
                      <a:r>
                        <a:rPr lang="en-US" sz="2000" kern="0" baseline="0" dirty="0">
                          <a:effectLst/>
                          <a:latin typeface="Neutra Text Alt" panose="02000000000000000000" pitchFamily="50" charset="0"/>
                        </a:rPr>
                        <a:t>Excellent</a:t>
                      </a:r>
                    </a:p>
                    <a:p>
                      <a:pPr marL="71120" marR="0">
                        <a:lnSpc>
                          <a:spcPts val="1390"/>
                        </a:lnSpc>
                        <a:spcBef>
                          <a:spcPts val="0"/>
                        </a:spcBef>
                        <a:spcAft>
                          <a:spcPts val="600"/>
                        </a:spcAft>
                      </a:pPr>
                      <a:r>
                        <a:rPr lang="en-US" sz="2000" kern="0" baseline="0" dirty="0">
                          <a:effectLst/>
                          <a:latin typeface="Neutra Text Alt" panose="02000000000000000000" pitchFamily="50" charset="0"/>
                        </a:rPr>
                        <a:t>32 –</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35</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600"/>
                        </a:spcAft>
                      </a:pPr>
                      <a:r>
                        <a:rPr lang="en-US" sz="2000" kern="0" baseline="0" dirty="0">
                          <a:effectLst/>
                          <a:latin typeface="Neutra Text Alt" panose="02000000000000000000" pitchFamily="50" charset="0"/>
                        </a:rPr>
                        <a:t>Good</a:t>
                      </a:r>
                    </a:p>
                    <a:p>
                      <a:pPr marL="71755" marR="0">
                        <a:lnSpc>
                          <a:spcPts val="1390"/>
                        </a:lnSpc>
                        <a:spcBef>
                          <a:spcPts val="0"/>
                        </a:spcBef>
                        <a:spcAft>
                          <a:spcPts val="600"/>
                        </a:spcAft>
                      </a:pPr>
                      <a:r>
                        <a:rPr lang="en-US" sz="2000" kern="0" baseline="0" dirty="0">
                          <a:effectLst/>
                          <a:latin typeface="Neutra Text Alt" panose="02000000000000000000" pitchFamily="50" charset="0"/>
                        </a:rPr>
                        <a:t>28 –</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31</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600"/>
                        </a:spcAft>
                      </a:pPr>
                      <a:r>
                        <a:rPr lang="en-US" sz="2000" kern="0" baseline="0">
                          <a:effectLst/>
                          <a:latin typeface="Neutra Text Alt" panose="02000000000000000000" pitchFamily="50" charset="0"/>
                        </a:rPr>
                        <a:t>Fair</a:t>
                      </a:r>
                    </a:p>
                    <a:p>
                      <a:pPr marL="71755" marR="0">
                        <a:lnSpc>
                          <a:spcPts val="1390"/>
                        </a:lnSpc>
                        <a:spcBef>
                          <a:spcPts val="0"/>
                        </a:spcBef>
                        <a:spcAft>
                          <a:spcPts val="600"/>
                        </a:spcAft>
                      </a:pPr>
                      <a:r>
                        <a:rPr lang="en-US" sz="2000" kern="0" baseline="0">
                          <a:effectLst/>
                          <a:latin typeface="Neutra Text Alt" panose="02000000000000000000" pitchFamily="50" charset="0"/>
                        </a:rPr>
                        <a:t>21</a:t>
                      </a:r>
                      <a:r>
                        <a:rPr lang="en-US" sz="2000" kern="0" spc="260" baseline="0">
                          <a:effectLst/>
                          <a:latin typeface="Neutra Text Alt" panose="02000000000000000000" pitchFamily="50" charset="0"/>
                        </a:rPr>
                        <a:t> </a:t>
                      </a:r>
                      <a:r>
                        <a:rPr lang="en-US" sz="2000" kern="0" baseline="0">
                          <a:effectLst/>
                          <a:latin typeface="Neutra Text Alt" panose="02000000000000000000" pitchFamily="50" charset="0"/>
                        </a:rPr>
                        <a:t>–</a:t>
                      </a:r>
                      <a:r>
                        <a:rPr lang="en-US" sz="2000" kern="0" spc="5" baseline="0">
                          <a:effectLst/>
                          <a:latin typeface="Neutra Text Alt" panose="02000000000000000000" pitchFamily="50" charset="0"/>
                        </a:rPr>
                        <a:t> </a:t>
                      </a:r>
                      <a:r>
                        <a:rPr lang="en-US" sz="2000" kern="0" baseline="0">
                          <a:effectLst/>
                          <a:latin typeface="Neutra Text Alt" panose="02000000000000000000" pitchFamily="50" charset="0"/>
                        </a:rPr>
                        <a:t>27 points</a:t>
                      </a:r>
                      <a:endParaRPr lang="en-US" sz="200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600"/>
                        </a:spcAft>
                      </a:pPr>
                      <a:r>
                        <a:rPr lang="en-US" sz="2000" kern="0" baseline="0" dirty="0">
                          <a:effectLst/>
                          <a:latin typeface="Neutra Text Alt" panose="02000000000000000000" pitchFamily="50" charset="0"/>
                        </a:rPr>
                        <a:t>Weak</a:t>
                      </a:r>
                    </a:p>
                    <a:p>
                      <a:pPr marL="71755" marR="0">
                        <a:lnSpc>
                          <a:spcPts val="1390"/>
                        </a:lnSpc>
                        <a:spcBef>
                          <a:spcPts val="0"/>
                        </a:spcBef>
                        <a:spcAft>
                          <a:spcPts val="600"/>
                        </a:spcAft>
                      </a:pPr>
                      <a:r>
                        <a:rPr lang="en-US" sz="2000" kern="0" baseline="0" dirty="0">
                          <a:effectLst/>
                          <a:latin typeface="Neutra Text Alt" panose="02000000000000000000" pitchFamily="50" charset="0"/>
                        </a:rPr>
                        <a:t>0 –</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20</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67071934"/>
                  </a:ext>
                </a:extLst>
              </a:tr>
              <a:tr h="370840">
                <a:tc>
                  <a:txBody>
                    <a:bodyPr/>
                    <a:lstStyle/>
                    <a:p>
                      <a:pPr marL="67945" marR="183515" algn="l">
                        <a:spcBef>
                          <a:spcPts val="0"/>
                        </a:spcBef>
                        <a:spcAft>
                          <a:spcPts val="600"/>
                        </a:spcAft>
                      </a:pPr>
                      <a:r>
                        <a:rPr lang="en-US" sz="2000" b="0" kern="0" baseline="0" dirty="0">
                          <a:effectLst/>
                          <a:latin typeface="Neutra Text Alt" panose="02000000000000000000" pitchFamily="50" charset="0"/>
                        </a:rPr>
                        <a:t>Evaluation methods are well-</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defined, clear, and fully</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measurable, and are employed to</a:t>
                      </a:r>
                      <a:r>
                        <a:rPr lang="en-US" sz="2000" b="0" kern="0" spc="-260" baseline="0" dirty="0">
                          <a:effectLst/>
                          <a:latin typeface="Neutra Text Alt" panose="02000000000000000000" pitchFamily="50" charset="0"/>
                        </a:rPr>
                        <a:t> </a:t>
                      </a:r>
                      <a:r>
                        <a:rPr lang="en-US" sz="2000" b="0" kern="0" baseline="0" dirty="0">
                          <a:effectLst/>
                          <a:latin typeface="Neutra Text Alt" panose="02000000000000000000" pitchFamily="50" charset="0"/>
                        </a:rPr>
                        <a:t>help the organization achieve its</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mission and proposed</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programming or project</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331470" algn="l">
                        <a:spcBef>
                          <a:spcPts val="0"/>
                        </a:spcBef>
                        <a:spcAft>
                          <a:spcPts val="600"/>
                        </a:spcAft>
                      </a:pPr>
                      <a:r>
                        <a:rPr lang="en-US" sz="2000" b="0" kern="0" baseline="0" dirty="0">
                          <a:effectLst/>
                          <a:latin typeface="Neutra Text Alt" panose="02000000000000000000" pitchFamily="50" charset="0"/>
                        </a:rPr>
                        <a:t>Measurable evaluation</a:t>
                      </a:r>
                      <a:r>
                        <a:rPr lang="en-US" sz="2000" b="0" kern="0" spc="-260" baseline="0" dirty="0">
                          <a:effectLst/>
                          <a:latin typeface="Neutra Text Alt" panose="02000000000000000000" pitchFamily="50" charset="0"/>
                        </a:rPr>
                        <a:t> </a:t>
                      </a:r>
                      <a:r>
                        <a:rPr lang="en-US" sz="2000" b="0" kern="0" baseline="0" dirty="0">
                          <a:effectLst/>
                          <a:latin typeface="Neutra Text Alt" panose="02000000000000000000" pitchFamily="50" charset="0"/>
                        </a:rPr>
                        <a:t>methods help the</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organization achieve its</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mission and proposed</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programming or project</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53975" algn="l">
                        <a:spcBef>
                          <a:spcPts val="0"/>
                        </a:spcBef>
                        <a:spcAft>
                          <a:spcPts val="600"/>
                        </a:spcAft>
                      </a:pPr>
                      <a:r>
                        <a:rPr lang="en-US" sz="2000" b="0" kern="0" baseline="0" dirty="0">
                          <a:effectLst/>
                          <a:latin typeface="Neutra Text Alt" panose="02000000000000000000" pitchFamily="50" charset="0"/>
                        </a:rPr>
                        <a:t>Evaluation methods are not</a:t>
                      </a:r>
                      <a:r>
                        <a:rPr lang="en-US" sz="2000" b="0" kern="0" spc="-260" baseline="0" dirty="0">
                          <a:effectLst/>
                          <a:latin typeface="Neutra Text Alt" panose="02000000000000000000" pitchFamily="50" charset="0"/>
                        </a:rPr>
                        <a:t> </a:t>
                      </a:r>
                      <a:r>
                        <a:rPr lang="en-US" sz="2000" b="0" kern="0" baseline="0" dirty="0">
                          <a:effectLst/>
                          <a:latin typeface="Neutra Text Alt" panose="02000000000000000000" pitchFamily="50" charset="0"/>
                        </a:rPr>
                        <a:t>fully measurable and only</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minimally help the</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organization</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achieve its</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mission and proposed</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programming or project</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67310" algn="l">
                        <a:spcBef>
                          <a:spcPts val="0"/>
                        </a:spcBef>
                        <a:spcAft>
                          <a:spcPts val="600"/>
                        </a:spcAft>
                      </a:pPr>
                      <a:r>
                        <a:rPr lang="en-US" sz="2000" b="0" kern="0" baseline="0" dirty="0">
                          <a:effectLst/>
                          <a:latin typeface="Neutra Text Alt" panose="02000000000000000000" pitchFamily="50" charset="0"/>
                        </a:rPr>
                        <a:t>Evaluation methods are not clear</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and/or measurable and do not help</a:t>
                      </a:r>
                      <a:r>
                        <a:rPr lang="en-US" sz="2000" b="0" kern="0" spc="-260" baseline="0" dirty="0">
                          <a:effectLst/>
                          <a:latin typeface="Neutra Text Alt" panose="02000000000000000000" pitchFamily="50" charset="0"/>
                        </a:rPr>
                        <a:t> </a:t>
                      </a:r>
                      <a:r>
                        <a:rPr lang="en-US" sz="2000" b="0" kern="0" baseline="0" dirty="0">
                          <a:effectLst/>
                          <a:latin typeface="Neutra Text Alt" panose="02000000000000000000" pitchFamily="50" charset="0"/>
                        </a:rPr>
                        <a:t>the organization achieve its mission</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and</a:t>
                      </a:r>
                      <a:r>
                        <a:rPr lang="en-US" sz="2000" b="0" kern="0" spc="-25" baseline="0" dirty="0">
                          <a:effectLst/>
                          <a:latin typeface="Neutra Text Alt" panose="02000000000000000000" pitchFamily="50" charset="0"/>
                        </a:rPr>
                        <a:t> </a:t>
                      </a:r>
                      <a:r>
                        <a:rPr lang="en-US" sz="2000" b="0" kern="0" baseline="0" dirty="0">
                          <a:effectLst/>
                          <a:latin typeface="Neutra Text Alt" panose="02000000000000000000" pitchFamily="50" charset="0"/>
                        </a:rPr>
                        <a:t>proposed</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programming or project</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894465248"/>
                  </a:ext>
                </a:extLst>
              </a:tr>
            </a:tbl>
          </a:graphicData>
        </a:graphic>
      </p:graphicFrame>
      <p:sp>
        <p:nvSpPr>
          <p:cNvPr id="3" name="Content Placeholder 2">
            <a:extLst>
              <a:ext uri="{FF2B5EF4-FFF2-40B4-BE49-F238E27FC236}">
                <a16:creationId xmlns:a16="http://schemas.microsoft.com/office/drawing/2014/main" id="{33D38145-2C5E-4FC7-B9E1-33EAC147868B}"/>
              </a:ext>
            </a:extLst>
          </p:cNvPr>
          <p:cNvSpPr>
            <a:spLocks noGrp="1"/>
          </p:cNvSpPr>
          <p:nvPr>
            <p:ph idx="1"/>
          </p:nvPr>
        </p:nvSpPr>
        <p:spPr>
          <a:xfrm>
            <a:off x="290624" y="1076744"/>
            <a:ext cx="11610752" cy="2789200"/>
          </a:xfrm>
        </p:spPr>
        <p:txBody>
          <a:bodyPr>
            <a:normAutofit/>
          </a:bodyPr>
          <a:lstStyle/>
          <a:p>
            <a:pPr marL="0" indent="0" algn="l">
              <a:buNone/>
            </a:pPr>
            <a:r>
              <a:rPr lang="en-US" sz="2200" b="1" i="0" dirty="0">
                <a:solidFill>
                  <a:srgbClr val="000000"/>
                </a:solidFill>
                <a:effectLst/>
                <a:latin typeface="Neutra Text Alt" panose="02000000000000000000" pitchFamily="50" charset="0"/>
              </a:rPr>
              <a:t>3. Project/Program Evaluation*</a:t>
            </a:r>
          </a:p>
          <a:p>
            <a:pPr algn="l"/>
            <a:endParaRPr lang="en-US" sz="2200" i="0" dirty="0">
              <a:solidFill>
                <a:srgbClr val="000000"/>
              </a:solidFill>
              <a:effectLst/>
              <a:latin typeface="Neutra Text Alt" panose="02000000000000000000" pitchFamily="50" charset="0"/>
            </a:endParaRPr>
          </a:p>
          <a:p>
            <a:pPr algn="l"/>
            <a:r>
              <a:rPr lang="en-US" sz="2200" i="0" dirty="0">
                <a:solidFill>
                  <a:srgbClr val="000000"/>
                </a:solidFill>
                <a:effectLst/>
                <a:latin typeface="Neutra Text Alt" panose="02000000000000000000" pitchFamily="50" charset="0"/>
              </a:rPr>
              <a:t>How will you determine if your Goals and Measurable Objectives are achieved? Who will conduct the evaluation, and who will the evaluation target? What methods will be used to collect participant feedback? (Surveys, evaluation forms, interviews, etc.)</a:t>
            </a:r>
          </a:p>
          <a:p>
            <a:pPr marL="0" indent="0" algn="l">
              <a:buNone/>
            </a:pPr>
            <a:endParaRPr lang="en-US" sz="2200" i="0" dirty="0">
              <a:solidFill>
                <a:srgbClr val="000000"/>
              </a:solidFill>
              <a:effectLst/>
              <a:latin typeface="Neutra Text Alt" panose="02000000000000000000" pitchFamily="50" charset="0"/>
            </a:endParaRPr>
          </a:p>
          <a:p>
            <a:pPr algn="l"/>
            <a:r>
              <a:rPr lang="en-US" sz="2200" i="0" dirty="0">
                <a:solidFill>
                  <a:srgbClr val="000000"/>
                </a:solidFill>
                <a:effectLst/>
                <a:latin typeface="Neutra Text Alt" panose="02000000000000000000" pitchFamily="50" charset="0"/>
              </a:rPr>
              <a:t>When will you collect the information, and how will it be used to inform future programming?</a:t>
            </a:r>
          </a:p>
          <a:p>
            <a:endParaRPr lang="en-US" sz="2200" dirty="0"/>
          </a:p>
        </p:txBody>
      </p:sp>
    </p:spTree>
    <p:extLst>
      <p:ext uri="{BB962C8B-B14F-4D97-AF65-F5344CB8AC3E}">
        <p14:creationId xmlns:p14="http://schemas.microsoft.com/office/powerpoint/2010/main" val="844543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3382436" y="271940"/>
            <a:ext cx="5427128"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Additional Questions</a:t>
            </a:r>
          </a:p>
        </p:txBody>
      </p:sp>
      <p:sp>
        <p:nvSpPr>
          <p:cNvPr id="8" name="Content Placeholder 7">
            <a:extLst>
              <a:ext uri="{FF2B5EF4-FFF2-40B4-BE49-F238E27FC236}">
                <a16:creationId xmlns:a16="http://schemas.microsoft.com/office/drawing/2014/main" id="{C1891046-AAF3-4F99-90C2-E64739BF3CDC}"/>
              </a:ext>
            </a:extLst>
          </p:cNvPr>
          <p:cNvSpPr>
            <a:spLocks noGrp="1"/>
          </p:cNvSpPr>
          <p:nvPr>
            <p:ph idx="1"/>
          </p:nvPr>
        </p:nvSpPr>
        <p:spPr>
          <a:xfrm>
            <a:off x="259466" y="1088318"/>
            <a:ext cx="11697182" cy="5497741"/>
          </a:xfrm>
        </p:spPr>
        <p:txBody>
          <a:bodyPr>
            <a:noAutofit/>
          </a:bodyPr>
          <a:lstStyle/>
          <a:p>
            <a:pPr marL="0" indent="0">
              <a:lnSpc>
                <a:spcPct val="100000"/>
              </a:lnSpc>
              <a:spcBef>
                <a:spcPts val="0"/>
              </a:spcBef>
              <a:buNone/>
            </a:pPr>
            <a:r>
              <a:rPr lang="en-US" sz="2200" b="1" dirty="0">
                <a:latin typeface="Neutra Text Alt" panose="02000000000000000000" pitchFamily="50" charset="0"/>
              </a:rPr>
              <a:t>4. Collection Summary (museum) ONLY</a:t>
            </a:r>
          </a:p>
          <a:p>
            <a:pPr>
              <a:lnSpc>
                <a:spcPct val="100000"/>
              </a:lnSpc>
              <a:spcBef>
                <a:spcPts val="0"/>
              </a:spcBef>
            </a:pPr>
            <a:endParaRPr lang="en-US" sz="2200" dirty="0">
              <a:latin typeface="Neutra Text Alt" panose="02000000000000000000" pitchFamily="50" charset="0"/>
            </a:endParaRPr>
          </a:p>
          <a:p>
            <a:pPr>
              <a:lnSpc>
                <a:spcPct val="100000"/>
              </a:lnSpc>
              <a:spcBef>
                <a:spcPts val="0"/>
              </a:spcBef>
            </a:pPr>
            <a:r>
              <a:rPr lang="en-US" sz="2200" dirty="0">
                <a:latin typeface="Neutra Text Alt" panose="02000000000000000000" pitchFamily="50" charset="0"/>
              </a:rPr>
              <a:t>Provide a summary of the collection (live or inanimate) and the collection policy including: </a:t>
            </a:r>
          </a:p>
          <a:p>
            <a:pPr marL="0" indent="0">
              <a:lnSpc>
                <a:spcPct val="100000"/>
              </a:lnSpc>
              <a:spcBef>
                <a:spcPts val="0"/>
              </a:spcBef>
              <a:buNone/>
            </a:pPr>
            <a:r>
              <a:rPr lang="en-US" sz="2200" dirty="0">
                <a:latin typeface="Neutra Text Alt" panose="02000000000000000000" pitchFamily="50" charset="0"/>
              </a:rPr>
              <a:t>	1) Size and scope of collection(s) the museum owns or uses; </a:t>
            </a:r>
          </a:p>
          <a:p>
            <a:pPr marL="0" indent="0">
              <a:lnSpc>
                <a:spcPct val="100000"/>
              </a:lnSpc>
              <a:spcBef>
                <a:spcPts val="0"/>
              </a:spcBef>
              <a:buNone/>
            </a:pPr>
            <a:r>
              <a:rPr lang="en-US" sz="2200" dirty="0">
                <a:latin typeface="Neutra Text Alt" panose="02000000000000000000" pitchFamily="50" charset="0"/>
              </a:rPr>
              <a:t>	2) Conservation and care; and </a:t>
            </a:r>
          </a:p>
          <a:p>
            <a:pPr marL="0" indent="0">
              <a:lnSpc>
                <a:spcPct val="100000"/>
              </a:lnSpc>
              <a:spcBef>
                <a:spcPts val="0"/>
              </a:spcBef>
              <a:buNone/>
            </a:pPr>
            <a:r>
              <a:rPr lang="en-US" sz="2200" dirty="0">
                <a:latin typeface="Neutra Text Alt" panose="02000000000000000000" pitchFamily="50" charset="0"/>
              </a:rPr>
              <a:t>	3) Overview/brief list of inventory/registration methods. </a:t>
            </a:r>
          </a:p>
          <a:p>
            <a:pPr marL="0" indent="0">
              <a:lnSpc>
                <a:spcPct val="100000"/>
              </a:lnSpc>
              <a:spcBef>
                <a:spcPts val="0"/>
              </a:spcBef>
              <a:buNone/>
            </a:pPr>
            <a:endParaRPr lang="en-US" sz="2200" dirty="0">
              <a:latin typeface="Neutra Text Alt" panose="02000000000000000000" pitchFamily="50" charset="0"/>
            </a:endParaRPr>
          </a:p>
          <a:p>
            <a:pPr marL="0" indent="0">
              <a:lnSpc>
                <a:spcPct val="100000"/>
              </a:lnSpc>
              <a:spcBef>
                <a:spcPts val="0"/>
              </a:spcBef>
              <a:buNone/>
            </a:pPr>
            <a:r>
              <a:rPr lang="en-US" sz="2200" b="1" dirty="0">
                <a:latin typeface="Neutra Text Alt" panose="02000000000000000000" pitchFamily="50" charset="0"/>
              </a:rPr>
              <a:t>If you are not a collecting institution answer Not Applicable.</a:t>
            </a:r>
          </a:p>
          <a:p>
            <a:pPr>
              <a:lnSpc>
                <a:spcPct val="100000"/>
              </a:lnSpc>
              <a:spcBef>
                <a:spcPts val="0"/>
              </a:spcBef>
            </a:pPr>
            <a:endParaRPr lang="en-US" sz="2200" dirty="0">
              <a:latin typeface="Neutra Text Alt" panose="02000000000000000000" pitchFamily="50" charset="0"/>
            </a:endParaRPr>
          </a:p>
          <a:p>
            <a:pPr marL="0" indent="0">
              <a:lnSpc>
                <a:spcPct val="100000"/>
              </a:lnSpc>
              <a:spcBef>
                <a:spcPts val="0"/>
              </a:spcBef>
              <a:buNone/>
            </a:pPr>
            <a:r>
              <a:rPr lang="en-US" sz="2200" b="1" dirty="0">
                <a:latin typeface="Neutra Text Alt" panose="02000000000000000000" pitchFamily="50" charset="0"/>
              </a:rPr>
              <a:t>4. Individual Artist Project ONLY</a:t>
            </a:r>
          </a:p>
          <a:p>
            <a:pPr>
              <a:lnSpc>
                <a:spcPct val="100000"/>
              </a:lnSpc>
              <a:spcBef>
                <a:spcPts val="0"/>
              </a:spcBef>
            </a:pPr>
            <a:endParaRPr lang="en-US" sz="2200" dirty="0">
              <a:latin typeface="Neutra Text Alt" panose="02000000000000000000" pitchFamily="50" charset="0"/>
            </a:endParaRPr>
          </a:p>
          <a:p>
            <a:pPr>
              <a:lnSpc>
                <a:spcPct val="100000"/>
              </a:lnSpc>
              <a:spcBef>
                <a:spcPts val="0"/>
              </a:spcBef>
            </a:pPr>
            <a:r>
              <a:rPr lang="en-US" sz="2200" dirty="0">
                <a:latin typeface="Neutra Text Alt" panose="02000000000000000000" pitchFamily="50" charset="0"/>
              </a:rPr>
              <a:t>What makes your project artistically strong? </a:t>
            </a:r>
          </a:p>
          <a:p>
            <a:pPr>
              <a:lnSpc>
                <a:spcPct val="100000"/>
              </a:lnSpc>
              <a:spcBef>
                <a:spcPts val="0"/>
              </a:spcBef>
            </a:pPr>
            <a:endParaRPr lang="en-US" sz="2200" dirty="0">
              <a:latin typeface="Neutra Text Alt" panose="02000000000000000000" pitchFamily="50" charset="0"/>
            </a:endParaRPr>
          </a:p>
          <a:p>
            <a:pPr>
              <a:lnSpc>
                <a:spcPct val="100000"/>
              </a:lnSpc>
              <a:spcBef>
                <a:spcPts val="0"/>
              </a:spcBef>
            </a:pPr>
            <a:r>
              <a:rPr lang="en-US" sz="2200" dirty="0">
                <a:latin typeface="Neutra Text Alt" panose="02000000000000000000" pitchFamily="50" charset="0"/>
              </a:rPr>
              <a:t>What is your motivation for this project, how will it advance your career and creative practice? </a:t>
            </a:r>
          </a:p>
          <a:p>
            <a:pPr>
              <a:lnSpc>
                <a:spcPct val="100000"/>
              </a:lnSpc>
              <a:spcBef>
                <a:spcPts val="0"/>
              </a:spcBef>
            </a:pPr>
            <a:endParaRPr lang="en-US" sz="2200" dirty="0">
              <a:latin typeface="Neutra Text Alt" panose="02000000000000000000" pitchFamily="50" charset="0"/>
            </a:endParaRPr>
          </a:p>
          <a:p>
            <a:pPr>
              <a:lnSpc>
                <a:spcPct val="100000"/>
              </a:lnSpc>
              <a:spcBef>
                <a:spcPts val="0"/>
              </a:spcBef>
            </a:pPr>
            <a:r>
              <a:rPr lang="en-US" sz="2200" dirty="0">
                <a:latin typeface="Neutra Text Alt" panose="02000000000000000000" pitchFamily="50" charset="0"/>
              </a:rPr>
              <a:t>What is the artistic context of this project to your creative practice?</a:t>
            </a:r>
          </a:p>
          <a:p>
            <a:pPr>
              <a:lnSpc>
                <a:spcPct val="100000"/>
              </a:lnSpc>
              <a:spcBef>
                <a:spcPts val="0"/>
              </a:spcBef>
            </a:pPr>
            <a:endParaRPr lang="en-US" sz="2200" dirty="0">
              <a:latin typeface="Neutra Text Alt" panose="02000000000000000000" pitchFamily="50" charset="0"/>
            </a:endParaRPr>
          </a:p>
          <a:p>
            <a:pPr>
              <a:lnSpc>
                <a:spcPct val="100000"/>
              </a:lnSpc>
              <a:spcBef>
                <a:spcPts val="0"/>
              </a:spcBef>
            </a:pPr>
            <a:endParaRPr lang="en-US" sz="2200" dirty="0">
              <a:latin typeface="Neutra Text Alt" panose="02000000000000000000" pitchFamily="50" charset="0"/>
            </a:endParaRPr>
          </a:p>
          <a:p>
            <a:pPr>
              <a:lnSpc>
                <a:spcPct val="100000"/>
              </a:lnSpc>
              <a:spcBef>
                <a:spcPts val="0"/>
              </a:spcBef>
            </a:pPr>
            <a:endParaRPr lang="en-US" sz="2200" dirty="0"/>
          </a:p>
        </p:txBody>
      </p:sp>
    </p:spTree>
    <p:extLst>
      <p:ext uri="{BB962C8B-B14F-4D97-AF65-F5344CB8AC3E}">
        <p14:creationId xmlns:p14="http://schemas.microsoft.com/office/powerpoint/2010/main" val="2966376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3747762" y="271940"/>
            <a:ext cx="469647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Support Materials</a:t>
            </a:r>
          </a:p>
        </p:txBody>
      </p:sp>
      <p:graphicFrame>
        <p:nvGraphicFramePr>
          <p:cNvPr id="4" name="Table 4">
            <a:extLst>
              <a:ext uri="{FF2B5EF4-FFF2-40B4-BE49-F238E27FC236}">
                <a16:creationId xmlns:a16="http://schemas.microsoft.com/office/drawing/2014/main" id="{82ED997D-8DF7-4FB4-90F7-2367615938D8}"/>
              </a:ext>
            </a:extLst>
          </p:cNvPr>
          <p:cNvGraphicFramePr>
            <a:graphicFrameLocks noGrp="1"/>
          </p:cNvGraphicFramePr>
          <p:nvPr>
            <p:extLst>
              <p:ext uri="{D42A27DB-BD31-4B8C-83A1-F6EECF244321}">
                <p14:modId xmlns:p14="http://schemas.microsoft.com/office/powerpoint/2010/main" val="3593722454"/>
              </p:ext>
            </p:extLst>
          </p:nvPr>
        </p:nvGraphicFramePr>
        <p:xfrm>
          <a:off x="293438" y="4595619"/>
          <a:ext cx="11605124" cy="1884731"/>
        </p:xfrm>
        <a:graphic>
          <a:graphicData uri="http://schemas.openxmlformats.org/drawingml/2006/table">
            <a:tbl>
              <a:tblPr firstRow="1" bandRow="1">
                <a:tableStyleId>{93296810-A885-4BE3-A3E7-6D5BEEA58F35}</a:tableStyleId>
              </a:tblPr>
              <a:tblGrid>
                <a:gridCol w="2901281">
                  <a:extLst>
                    <a:ext uri="{9D8B030D-6E8A-4147-A177-3AD203B41FA5}">
                      <a16:colId xmlns:a16="http://schemas.microsoft.com/office/drawing/2014/main" val="2538019318"/>
                    </a:ext>
                  </a:extLst>
                </a:gridCol>
                <a:gridCol w="2901281">
                  <a:extLst>
                    <a:ext uri="{9D8B030D-6E8A-4147-A177-3AD203B41FA5}">
                      <a16:colId xmlns:a16="http://schemas.microsoft.com/office/drawing/2014/main" val="1972520045"/>
                    </a:ext>
                  </a:extLst>
                </a:gridCol>
                <a:gridCol w="2901281">
                  <a:extLst>
                    <a:ext uri="{9D8B030D-6E8A-4147-A177-3AD203B41FA5}">
                      <a16:colId xmlns:a16="http://schemas.microsoft.com/office/drawing/2014/main" val="3110874562"/>
                    </a:ext>
                  </a:extLst>
                </a:gridCol>
                <a:gridCol w="2901281">
                  <a:extLst>
                    <a:ext uri="{9D8B030D-6E8A-4147-A177-3AD203B41FA5}">
                      <a16:colId xmlns:a16="http://schemas.microsoft.com/office/drawing/2014/main" val="2848605145"/>
                    </a:ext>
                  </a:extLst>
                </a:gridCol>
              </a:tblGrid>
              <a:tr h="530051">
                <a:tc>
                  <a:txBody>
                    <a:bodyPr/>
                    <a:lstStyle/>
                    <a:p>
                      <a:pPr marL="71120" marR="0">
                        <a:lnSpc>
                          <a:spcPct val="100000"/>
                        </a:lnSpc>
                        <a:spcBef>
                          <a:spcPts val="55"/>
                        </a:spcBef>
                        <a:spcAft>
                          <a:spcPts val="0"/>
                        </a:spcAft>
                      </a:pPr>
                      <a:r>
                        <a:rPr lang="en-US" sz="2000" kern="0" baseline="0" dirty="0">
                          <a:effectLst/>
                          <a:latin typeface="Neutra Text Alt" panose="02000000000000000000" pitchFamily="50" charset="0"/>
                        </a:rPr>
                        <a:t>Excellent</a:t>
                      </a:r>
                    </a:p>
                    <a:p>
                      <a:pPr marL="71120" marR="0">
                        <a:lnSpc>
                          <a:spcPct val="100000"/>
                        </a:lnSpc>
                        <a:spcBef>
                          <a:spcPts val="0"/>
                        </a:spcBef>
                        <a:spcAft>
                          <a:spcPts val="0"/>
                        </a:spcAft>
                      </a:pPr>
                      <a:r>
                        <a:rPr lang="en-US" sz="2000" kern="0" baseline="0" dirty="0">
                          <a:effectLst/>
                          <a:latin typeface="Neutra Text Alt" panose="02000000000000000000" pitchFamily="50" charset="0"/>
                        </a:rPr>
                        <a:t>32 –</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35</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lnSpc>
                          <a:spcPct val="100000"/>
                        </a:lnSpc>
                        <a:spcBef>
                          <a:spcPts val="55"/>
                        </a:spcBef>
                        <a:spcAft>
                          <a:spcPts val="0"/>
                        </a:spcAft>
                      </a:pPr>
                      <a:r>
                        <a:rPr lang="en-US" sz="2000" kern="0" baseline="0" dirty="0">
                          <a:effectLst/>
                          <a:latin typeface="Neutra Text Alt" panose="02000000000000000000" pitchFamily="50" charset="0"/>
                        </a:rPr>
                        <a:t>Good</a:t>
                      </a:r>
                    </a:p>
                    <a:p>
                      <a:pPr marL="71755" marR="0">
                        <a:lnSpc>
                          <a:spcPct val="100000"/>
                        </a:lnSpc>
                        <a:spcBef>
                          <a:spcPts val="0"/>
                        </a:spcBef>
                        <a:spcAft>
                          <a:spcPts val="0"/>
                        </a:spcAft>
                      </a:pPr>
                      <a:r>
                        <a:rPr lang="en-US" sz="2000" kern="0" baseline="0" dirty="0">
                          <a:effectLst/>
                          <a:latin typeface="Neutra Text Alt" panose="02000000000000000000" pitchFamily="50" charset="0"/>
                        </a:rPr>
                        <a:t>28 –</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31</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lnSpc>
                          <a:spcPct val="100000"/>
                        </a:lnSpc>
                        <a:spcBef>
                          <a:spcPts val="55"/>
                        </a:spcBef>
                        <a:spcAft>
                          <a:spcPts val="0"/>
                        </a:spcAft>
                      </a:pPr>
                      <a:r>
                        <a:rPr lang="en-US" sz="2000" kern="0" baseline="0">
                          <a:effectLst/>
                          <a:latin typeface="Neutra Text Alt" panose="02000000000000000000" pitchFamily="50" charset="0"/>
                        </a:rPr>
                        <a:t>Fair</a:t>
                      </a:r>
                    </a:p>
                    <a:p>
                      <a:pPr marL="71755" marR="0">
                        <a:lnSpc>
                          <a:spcPct val="100000"/>
                        </a:lnSpc>
                        <a:spcBef>
                          <a:spcPts val="0"/>
                        </a:spcBef>
                        <a:spcAft>
                          <a:spcPts val="0"/>
                        </a:spcAft>
                      </a:pPr>
                      <a:r>
                        <a:rPr lang="en-US" sz="2000" kern="0" baseline="0">
                          <a:effectLst/>
                          <a:latin typeface="Neutra Text Alt" panose="02000000000000000000" pitchFamily="50" charset="0"/>
                        </a:rPr>
                        <a:t>21</a:t>
                      </a:r>
                      <a:r>
                        <a:rPr lang="en-US" sz="2000" kern="0" spc="260" baseline="0">
                          <a:effectLst/>
                          <a:latin typeface="Neutra Text Alt" panose="02000000000000000000" pitchFamily="50" charset="0"/>
                        </a:rPr>
                        <a:t> </a:t>
                      </a:r>
                      <a:r>
                        <a:rPr lang="en-US" sz="2000" kern="0" baseline="0">
                          <a:effectLst/>
                          <a:latin typeface="Neutra Text Alt" panose="02000000000000000000" pitchFamily="50" charset="0"/>
                        </a:rPr>
                        <a:t>–</a:t>
                      </a:r>
                      <a:r>
                        <a:rPr lang="en-US" sz="2000" kern="0" spc="5" baseline="0">
                          <a:effectLst/>
                          <a:latin typeface="Neutra Text Alt" panose="02000000000000000000" pitchFamily="50" charset="0"/>
                        </a:rPr>
                        <a:t> </a:t>
                      </a:r>
                      <a:r>
                        <a:rPr lang="en-US" sz="2000" kern="0" baseline="0">
                          <a:effectLst/>
                          <a:latin typeface="Neutra Text Alt" panose="02000000000000000000" pitchFamily="50" charset="0"/>
                        </a:rPr>
                        <a:t>27 points</a:t>
                      </a:r>
                      <a:endParaRPr lang="en-US" sz="200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lnSpc>
                          <a:spcPct val="100000"/>
                        </a:lnSpc>
                        <a:spcBef>
                          <a:spcPts val="55"/>
                        </a:spcBef>
                        <a:spcAft>
                          <a:spcPts val="0"/>
                        </a:spcAft>
                      </a:pPr>
                      <a:r>
                        <a:rPr lang="en-US" sz="2000" kern="0" baseline="0" dirty="0">
                          <a:effectLst/>
                          <a:latin typeface="Neutra Text Alt" panose="02000000000000000000" pitchFamily="50" charset="0"/>
                        </a:rPr>
                        <a:t>Weak</a:t>
                      </a:r>
                    </a:p>
                    <a:p>
                      <a:pPr marL="71755" marR="0">
                        <a:lnSpc>
                          <a:spcPct val="100000"/>
                        </a:lnSpc>
                        <a:spcBef>
                          <a:spcPts val="0"/>
                        </a:spcBef>
                        <a:spcAft>
                          <a:spcPts val="0"/>
                        </a:spcAft>
                      </a:pPr>
                      <a:r>
                        <a:rPr lang="en-US" sz="2000" kern="0" baseline="0" dirty="0">
                          <a:effectLst/>
                          <a:latin typeface="Neutra Text Alt" panose="02000000000000000000" pitchFamily="50" charset="0"/>
                        </a:rPr>
                        <a:t>0 –</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20</a:t>
                      </a:r>
                      <a:r>
                        <a:rPr lang="en-US" sz="2000" kern="0" spc="-5" baseline="0" dirty="0">
                          <a:effectLst/>
                          <a:latin typeface="Neutra Text Alt" panose="02000000000000000000" pitchFamily="50" charset="0"/>
                        </a:rPr>
                        <a:t> </a:t>
                      </a:r>
                      <a:r>
                        <a:rPr lang="en-US" sz="2000" kern="0" baseline="0" dirty="0">
                          <a:effectLst/>
                          <a:latin typeface="Neutra Text Alt" panose="02000000000000000000" pitchFamily="50" charset="0"/>
                        </a:rPr>
                        <a:t>points</a:t>
                      </a:r>
                      <a:endParaRPr lang="en-US" sz="20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67071934"/>
                  </a:ext>
                </a:extLst>
              </a:tr>
              <a:tr h="1275131">
                <a:tc>
                  <a:txBody>
                    <a:bodyPr/>
                    <a:lstStyle/>
                    <a:p>
                      <a:pPr marL="67945" marR="0" algn="l">
                        <a:lnSpc>
                          <a:spcPct val="100000"/>
                        </a:lnSpc>
                        <a:spcBef>
                          <a:spcPts val="0"/>
                        </a:spcBef>
                        <a:spcAft>
                          <a:spcPts val="0"/>
                        </a:spcAft>
                      </a:pPr>
                      <a:r>
                        <a:rPr lang="en-US" sz="2000" b="0" kern="0" baseline="0" dirty="0">
                          <a:effectLst/>
                          <a:latin typeface="Neutra Text Alt" panose="02000000000000000000" pitchFamily="50" charset="0"/>
                        </a:rPr>
                        <a:t>Required</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Attachments</a:t>
                      </a:r>
                      <a:r>
                        <a:rPr lang="en-US" sz="2000" b="0" kern="0" spc="-10" baseline="0" dirty="0">
                          <a:effectLst/>
                          <a:latin typeface="Neutra Text Alt" panose="02000000000000000000" pitchFamily="50" charset="0"/>
                        </a:rPr>
                        <a:t> </a:t>
                      </a:r>
                      <a:r>
                        <a:rPr lang="en-US" sz="2000" b="0" kern="0" baseline="0" dirty="0">
                          <a:effectLst/>
                          <a:latin typeface="Neutra Text Alt" panose="02000000000000000000" pitchFamily="50" charset="0"/>
                        </a:rPr>
                        <a:t>and Support Materials clearly demonstrate</a:t>
                      </a:r>
                      <a:r>
                        <a:rPr lang="en-US" sz="2000" b="0" kern="0" spc="-260" baseline="0" dirty="0">
                          <a:effectLst/>
                          <a:latin typeface="Neutra Text Alt" panose="02000000000000000000" pitchFamily="50" charset="0"/>
                        </a:rPr>
                        <a:t> </a:t>
                      </a:r>
                      <a:r>
                        <a:rPr lang="en-US" sz="2000" b="0" kern="0" baseline="0" dirty="0">
                          <a:effectLst/>
                          <a:latin typeface="Neutra Text Alt" panose="02000000000000000000" pitchFamily="50" charset="0"/>
                        </a:rPr>
                        <a:t>exemplary</a:t>
                      </a:r>
                      <a:r>
                        <a:rPr lang="en-US" sz="2000" b="0" kern="0" spc="-20" baseline="0" dirty="0">
                          <a:effectLst/>
                          <a:latin typeface="Neutra Text Alt" panose="02000000000000000000" pitchFamily="50" charset="0"/>
                        </a:rPr>
                        <a:t> </a:t>
                      </a:r>
                      <a:r>
                        <a:rPr lang="en-US" sz="2000" b="0" kern="0" baseline="0" dirty="0">
                          <a:effectLst/>
                          <a:latin typeface="Neutra Text Alt" panose="02000000000000000000" pitchFamily="50" charset="0"/>
                        </a:rPr>
                        <a:t>programming</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0" algn="l">
                        <a:lnSpc>
                          <a:spcPct val="100000"/>
                        </a:lnSpc>
                        <a:spcBef>
                          <a:spcPts val="0"/>
                        </a:spcBef>
                        <a:spcAft>
                          <a:spcPts val="0"/>
                        </a:spcAft>
                      </a:pPr>
                      <a:r>
                        <a:rPr lang="en-US" sz="2000" b="0" kern="0" baseline="0" dirty="0">
                          <a:effectLst/>
                          <a:latin typeface="Neutra Text Alt" panose="02000000000000000000" pitchFamily="50" charset="0"/>
                        </a:rPr>
                        <a:t>Required</a:t>
                      </a:r>
                      <a:r>
                        <a:rPr lang="en-US" sz="2000" b="0" kern="0" spc="-15" baseline="0" dirty="0">
                          <a:effectLst/>
                          <a:latin typeface="Neutra Text Alt" panose="02000000000000000000" pitchFamily="50" charset="0"/>
                        </a:rPr>
                        <a:t> </a:t>
                      </a:r>
                      <a:r>
                        <a:rPr lang="en-US" sz="2000" b="0" kern="0" baseline="0" dirty="0">
                          <a:effectLst/>
                          <a:latin typeface="Neutra Text Alt" panose="02000000000000000000" pitchFamily="50" charset="0"/>
                        </a:rPr>
                        <a:t>Attachments</a:t>
                      </a:r>
                      <a:r>
                        <a:rPr lang="en-US" sz="2000" b="0" kern="0" spc="-15" baseline="0" dirty="0">
                          <a:effectLst/>
                          <a:latin typeface="Neutra Text Alt" panose="02000000000000000000" pitchFamily="50" charset="0"/>
                        </a:rPr>
                        <a:t> </a:t>
                      </a:r>
                      <a:r>
                        <a:rPr lang="en-US" sz="2000" b="0" kern="0" baseline="0" dirty="0">
                          <a:effectLst/>
                          <a:latin typeface="Neutra Text Alt" panose="02000000000000000000" pitchFamily="50" charset="0"/>
                        </a:rPr>
                        <a:t>and Support Materials clearly</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demonstrate</a:t>
                      </a:r>
                      <a:r>
                        <a:rPr lang="en-US" sz="2000" b="0" kern="0" spc="-40" baseline="0" dirty="0">
                          <a:effectLst/>
                          <a:latin typeface="Neutra Text Alt" panose="02000000000000000000" pitchFamily="50" charset="0"/>
                        </a:rPr>
                        <a:t> </a:t>
                      </a:r>
                      <a:r>
                        <a:rPr lang="en-US" sz="2000" b="0" kern="0" baseline="0" dirty="0">
                          <a:effectLst/>
                          <a:latin typeface="Neutra Text Alt" panose="02000000000000000000" pitchFamily="50" charset="0"/>
                        </a:rPr>
                        <a:t>programming</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0" algn="l">
                        <a:lnSpc>
                          <a:spcPct val="100000"/>
                        </a:lnSpc>
                        <a:spcBef>
                          <a:spcPts val="0"/>
                        </a:spcBef>
                        <a:spcAft>
                          <a:spcPts val="0"/>
                        </a:spcAft>
                      </a:pPr>
                      <a:r>
                        <a:rPr lang="en-US" sz="2000" b="0" kern="0" baseline="0" dirty="0">
                          <a:effectLst/>
                          <a:latin typeface="Neutra Text Alt" panose="02000000000000000000" pitchFamily="50" charset="0"/>
                        </a:rPr>
                        <a:t>Required</a:t>
                      </a:r>
                      <a:r>
                        <a:rPr lang="en-US" sz="2000" b="0" kern="0" spc="-15" baseline="0" dirty="0">
                          <a:effectLst/>
                          <a:latin typeface="Neutra Text Alt" panose="02000000000000000000" pitchFamily="50" charset="0"/>
                        </a:rPr>
                        <a:t> </a:t>
                      </a:r>
                      <a:r>
                        <a:rPr lang="en-US" sz="2000" b="0" kern="0" baseline="0" dirty="0">
                          <a:effectLst/>
                          <a:latin typeface="Neutra Text Alt" panose="02000000000000000000" pitchFamily="50" charset="0"/>
                        </a:rPr>
                        <a:t>Attachments</a:t>
                      </a:r>
                      <a:r>
                        <a:rPr lang="en-US" sz="2000" b="0" kern="0" spc="-15" baseline="0" dirty="0">
                          <a:effectLst/>
                          <a:latin typeface="Neutra Text Alt" panose="02000000000000000000" pitchFamily="50" charset="0"/>
                        </a:rPr>
                        <a:t> </a:t>
                      </a:r>
                      <a:r>
                        <a:rPr lang="en-US" sz="2000" b="0" kern="0" baseline="0" dirty="0">
                          <a:effectLst/>
                          <a:latin typeface="Neutra Text Alt" panose="02000000000000000000" pitchFamily="50" charset="0"/>
                        </a:rPr>
                        <a:t>and Support Materials</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demonstrate</a:t>
                      </a:r>
                      <a:r>
                        <a:rPr lang="en-US" sz="2000" b="0" kern="0" spc="-40" baseline="0" dirty="0">
                          <a:effectLst/>
                          <a:latin typeface="Neutra Text Alt" panose="02000000000000000000" pitchFamily="50" charset="0"/>
                        </a:rPr>
                        <a:t> </a:t>
                      </a:r>
                      <a:r>
                        <a:rPr lang="en-US" sz="2000" b="0" kern="0" baseline="0" dirty="0">
                          <a:effectLst/>
                          <a:latin typeface="Neutra Text Alt" panose="02000000000000000000" pitchFamily="50" charset="0"/>
                        </a:rPr>
                        <a:t>programming</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154305" algn="l">
                        <a:lnSpc>
                          <a:spcPct val="100000"/>
                        </a:lnSpc>
                        <a:spcBef>
                          <a:spcPts val="0"/>
                        </a:spcBef>
                        <a:spcAft>
                          <a:spcPts val="0"/>
                        </a:spcAft>
                      </a:pPr>
                      <a:r>
                        <a:rPr lang="en-US" sz="2000" b="0" kern="0" baseline="0" dirty="0">
                          <a:effectLst/>
                          <a:latin typeface="Neutra Text Alt" panose="02000000000000000000" pitchFamily="50" charset="0"/>
                        </a:rPr>
                        <a:t>Required Attachments and Support </a:t>
                      </a:r>
                      <a:r>
                        <a:rPr lang="en-US" sz="2000" b="0" kern="0" spc="-260" baseline="0" dirty="0">
                          <a:effectLst/>
                          <a:latin typeface="Neutra Text Alt" panose="02000000000000000000" pitchFamily="50" charset="0"/>
                        </a:rPr>
                        <a:t> </a:t>
                      </a:r>
                      <a:r>
                        <a:rPr lang="en-US" sz="2000" b="0" kern="0" baseline="0" dirty="0">
                          <a:effectLst/>
                          <a:latin typeface="Neutra Text Alt" panose="02000000000000000000" pitchFamily="50" charset="0"/>
                        </a:rPr>
                        <a:t>Materials</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are</a:t>
                      </a:r>
                      <a:r>
                        <a:rPr lang="en-US" sz="2000" b="0" kern="0" spc="-5" baseline="0" dirty="0">
                          <a:effectLst/>
                          <a:latin typeface="Neutra Text Alt" panose="02000000000000000000" pitchFamily="50" charset="0"/>
                        </a:rPr>
                        <a:t> </a:t>
                      </a:r>
                      <a:r>
                        <a:rPr lang="en-US" sz="2000" b="0" kern="0" baseline="0" dirty="0">
                          <a:effectLst/>
                          <a:latin typeface="Neutra Text Alt" panose="02000000000000000000" pitchFamily="50" charset="0"/>
                        </a:rPr>
                        <a:t>unclear</a:t>
                      </a:r>
                      <a:endParaRPr lang="en-US" sz="20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24744171"/>
                  </a:ext>
                </a:extLst>
              </a:tr>
            </a:tbl>
          </a:graphicData>
        </a:graphic>
      </p:graphicFrame>
      <p:sp>
        <p:nvSpPr>
          <p:cNvPr id="8" name="Content Placeholder 7">
            <a:extLst>
              <a:ext uri="{FF2B5EF4-FFF2-40B4-BE49-F238E27FC236}">
                <a16:creationId xmlns:a16="http://schemas.microsoft.com/office/drawing/2014/main" id="{69975BD0-C363-4F61-A345-400B94C6554B}"/>
              </a:ext>
            </a:extLst>
          </p:cNvPr>
          <p:cNvSpPr>
            <a:spLocks noGrp="1"/>
          </p:cNvSpPr>
          <p:nvPr>
            <p:ph idx="1"/>
          </p:nvPr>
        </p:nvSpPr>
        <p:spPr>
          <a:xfrm>
            <a:off x="293437" y="1056770"/>
            <a:ext cx="11605123" cy="4351338"/>
          </a:xfrm>
        </p:spPr>
        <p:txBody>
          <a:bodyPr>
            <a:normAutofit/>
          </a:bodyPr>
          <a:lstStyle/>
          <a:p>
            <a:pPr marL="0" indent="0">
              <a:buNone/>
            </a:pPr>
            <a:r>
              <a:rPr lang="en-US" sz="2200" b="1" dirty="0">
                <a:latin typeface="Neutra Text Alt" panose="02000000000000000000" pitchFamily="50" charset="0"/>
              </a:rPr>
              <a:t>H – Attachments and Support Materials</a:t>
            </a:r>
          </a:p>
          <a:p>
            <a:pPr marL="0" indent="0">
              <a:buNone/>
            </a:pPr>
            <a:endParaRPr lang="en-US" sz="2200" b="1" dirty="0">
              <a:latin typeface="Neutra Text Alt" panose="02000000000000000000" pitchFamily="50" charset="0"/>
            </a:endParaRPr>
          </a:p>
          <a:p>
            <a:pPr marL="0" indent="0">
              <a:buNone/>
            </a:pPr>
            <a:r>
              <a:rPr lang="en-US" sz="2200" b="1" dirty="0">
                <a:latin typeface="Neutra Text Alt" panose="02000000000000000000" pitchFamily="50" charset="0"/>
              </a:rPr>
              <a:t>2. Support Materials (required)</a:t>
            </a:r>
          </a:p>
          <a:p>
            <a:endParaRPr lang="en-US" sz="2200" dirty="0">
              <a:latin typeface="Neutra Text Alt" panose="02000000000000000000" pitchFamily="50" charset="0"/>
            </a:endParaRPr>
          </a:p>
          <a:p>
            <a:r>
              <a:rPr lang="en-US" sz="2200" dirty="0">
                <a:latin typeface="Neutra Text Alt" panose="02000000000000000000" pitchFamily="50" charset="0"/>
              </a:rPr>
              <a:t>At least one (1) Support Material is required to be submitted with the application. Attachments and support materials will not be accepted by any other method including email and fax. See the guidelines for additional information.</a:t>
            </a:r>
          </a:p>
          <a:p>
            <a:endParaRPr lang="en-US" sz="2200" dirty="0"/>
          </a:p>
        </p:txBody>
      </p:sp>
    </p:spTree>
    <p:extLst>
      <p:ext uri="{BB962C8B-B14F-4D97-AF65-F5344CB8AC3E}">
        <p14:creationId xmlns:p14="http://schemas.microsoft.com/office/powerpoint/2010/main" val="3455889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3564538" y="271940"/>
            <a:ext cx="5062924"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Upload Instructions</a:t>
            </a:r>
          </a:p>
        </p:txBody>
      </p:sp>
      <p:sp>
        <p:nvSpPr>
          <p:cNvPr id="3" name="Content Placeholder 2">
            <a:extLst>
              <a:ext uri="{FF2B5EF4-FFF2-40B4-BE49-F238E27FC236}">
                <a16:creationId xmlns:a16="http://schemas.microsoft.com/office/drawing/2014/main" id="{1FD09F8D-12E2-4277-8A6D-8CA2B068F134}"/>
              </a:ext>
            </a:extLst>
          </p:cNvPr>
          <p:cNvSpPr>
            <a:spLocks noGrp="1"/>
          </p:cNvSpPr>
          <p:nvPr>
            <p:ph idx="1"/>
          </p:nvPr>
        </p:nvSpPr>
        <p:spPr>
          <a:xfrm>
            <a:off x="285859" y="1056770"/>
            <a:ext cx="11637435" cy="5529290"/>
          </a:xfrm>
        </p:spPr>
        <p:txBody>
          <a:bodyPr>
            <a:normAutofit/>
          </a:bodyPr>
          <a:lstStyle/>
          <a:p>
            <a:pPr marL="0" indent="0" algn="l">
              <a:buNone/>
            </a:pPr>
            <a:r>
              <a:rPr lang="en-US" sz="2200" b="0" i="0" dirty="0">
                <a:solidFill>
                  <a:srgbClr val="000000"/>
                </a:solidFill>
                <a:effectLst/>
                <a:latin typeface="Neutra Text Alt" panose="02000000000000000000" pitchFamily="50" charset="0"/>
              </a:rPr>
              <a:t>Complete the support materials list using the following definitions.</a:t>
            </a:r>
          </a:p>
          <a:p>
            <a:pPr algn="l"/>
            <a:r>
              <a:rPr lang="en-US" sz="2200" b="0" i="0" dirty="0">
                <a:solidFill>
                  <a:srgbClr val="000000"/>
                </a:solidFill>
                <a:effectLst/>
                <a:latin typeface="Neutra Text Alt" panose="02000000000000000000" pitchFamily="50" charset="0"/>
              </a:rPr>
              <a:t>Title: A few brief but descriptive words. Example: "Support Letter from John Doe".</a:t>
            </a:r>
          </a:p>
          <a:p>
            <a:pPr algn="l"/>
            <a:r>
              <a:rPr lang="en-US" sz="2200" b="0" i="0" dirty="0">
                <a:solidFill>
                  <a:srgbClr val="000000"/>
                </a:solidFill>
                <a:effectLst/>
                <a:latin typeface="Neutra Text Alt" panose="02000000000000000000" pitchFamily="50" charset="0"/>
              </a:rPr>
              <a:t>Description: (optional) Additional details about the support materials that may be helpful to staff or panelists. Identify any works or artists featured in the materials. For larger documents, please indicate page number for DCA credit statement and/or logo.</a:t>
            </a:r>
          </a:p>
          <a:p>
            <a:pPr algn="l"/>
            <a:r>
              <a:rPr lang="en-US" sz="2200" b="0" i="0" dirty="0">
                <a:solidFill>
                  <a:srgbClr val="000000"/>
                </a:solidFill>
                <a:effectLst/>
                <a:latin typeface="Neutra Text Alt" panose="02000000000000000000" pitchFamily="50" charset="0"/>
              </a:rPr>
              <a:t>File: The file selected from your computer. For uploaded materials only. The following sizes and formats are allowed.</a:t>
            </a:r>
          </a:p>
          <a:p>
            <a:pPr algn="l"/>
            <a:endParaRPr lang="en-US" sz="2200" b="0" i="0" dirty="0">
              <a:solidFill>
                <a:srgbClr val="000000"/>
              </a:solidFill>
              <a:effectLst/>
              <a:latin typeface="Neutra Text Alt" panose="02000000000000000000" pitchFamily="50" charset="0"/>
            </a:endParaRPr>
          </a:p>
          <a:p>
            <a:pPr algn="l"/>
            <a:endParaRPr lang="en-US" sz="2200" b="0" i="0" dirty="0">
              <a:solidFill>
                <a:srgbClr val="000000"/>
              </a:solidFill>
              <a:effectLst/>
              <a:latin typeface="Neutra Text Alt" panose="02000000000000000000" pitchFamily="50" charset="0"/>
            </a:endParaRPr>
          </a:p>
          <a:p>
            <a:pPr algn="l"/>
            <a:endParaRPr lang="en-US" sz="2200" dirty="0">
              <a:solidFill>
                <a:srgbClr val="000000"/>
              </a:solidFill>
            </a:endParaRPr>
          </a:p>
          <a:p>
            <a:pPr algn="l"/>
            <a:endParaRPr lang="en-US" sz="2200" b="0" i="0" dirty="0">
              <a:solidFill>
                <a:srgbClr val="000000"/>
              </a:solidFill>
              <a:effectLst/>
              <a:latin typeface="Neutra Text Alt" panose="02000000000000000000" pitchFamily="50" charset="0"/>
            </a:endParaRPr>
          </a:p>
          <a:p>
            <a:pPr algn="l"/>
            <a:endParaRPr lang="en-US" sz="2200" dirty="0">
              <a:solidFill>
                <a:srgbClr val="000000"/>
              </a:solidFill>
            </a:endParaRPr>
          </a:p>
          <a:p>
            <a:pPr algn="l"/>
            <a:r>
              <a:rPr lang="en-US" sz="2200" b="0" i="0" dirty="0">
                <a:solidFill>
                  <a:srgbClr val="000000"/>
                </a:solidFill>
                <a:effectLst/>
                <a:latin typeface="Neutra Text Alt" panose="02000000000000000000" pitchFamily="50" charset="0"/>
              </a:rPr>
              <a:t>MacOS productivity files such as Pages, Keynote, and Numbers are not acceptable formats. Please save files into .pdf format before submission.</a:t>
            </a:r>
          </a:p>
          <a:p>
            <a:endParaRPr lang="en-US" sz="2200" dirty="0"/>
          </a:p>
        </p:txBody>
      </p:sp>
      <p:graphicFrame>
        <p:nvGraphicFramePr>
          <p:cNvPr id="5" name="Table 5">
            <a:extLst>
              <a:ext uri="{FF2B5EF4-FFF2-40B4-BE49-F238E27FC236}">
                <a16:creationId xmlns:a16="http://schemas.microsoft.com/office/drawing/2014/main" id="{7E110376-8A2D-491D-A812-BEEC4A843DBC}"/>
              </a:ext>
            </a:extLst>
          </p:cNvPr>
          <p:cNvGraphicFramePr>
            <a:graphicFrameLocks noGrp="1"/>
          </p:cNvGraphicFramePr>
          <p:nvPr>
            <p:extLst>
              <p:ext uri="{D42A27DB-BD31-4B8C-83A1-F6EECF244321}">
                <p14:modId xmlns:p14="http://schemas.microsoft.com/office/powerpoint/2010/main" val="1922932184"/>
              </p:ext>
            </p:extLst>
          </p:nvPr>
        </p:nvGraphicFramePr>
        <p:xfrm>
          <a:off x="2032000" y="3639810"/>
          <a:ext cx="8127999" cy="2123440"/>
        </p:xfrm>
        <a:graphic>
          <a:graphicData uri="http://schemas.openxmlformats.org/drawingml/2006/table">
            <a:tbl>
              <a:tblPr firstRow="1" bandRow="1">
                <a:tableStyleId>{93296810-A885-4BE3-A3E7-6D5BEEA58F35}</a:tableStyleId>
              </a:tblPr>
              <a:tblGrid>
                <a:gridCol w="2709333">
                  <a:extLst>
                    <a:ext uri="{9D8B030D-6E8A-4147-A177-3AD203B41FA5}">
                      <a16:colId xmlns:a16="http://schemas.microsoft.com/office/drawing/2014/main" val="3728755589"/>
                    </a:ext>
                  </a:extLst>
                </a:gridCol>
                <a:gridCol w="2709333">
                  <a:extLst>
                    <a:ext uri="{9D8B030D-6E8A-4147-A177-3AD203B41FA5}">
                      <a16:colId xmlns:a16="http://schemas.microsoft.com/office/drawing/2014/main" val="1769238073"/>
                    </a:ext>
                  </a:extLst>
                </a:gridCol>
                <a:gridCol w="2709333">
                  <a:extLst>
                    <a:ext uri="{9D8B030D-6E8A-4147-A177-3AD203B41FA5}">
                      <a16:colId xmlns:a16="http://schemas.microsoft.com/office/drawing/2014/main" val="3453998147"/>
                    </a:ext>
                  </a:extLst>
                </a:gridCol>
              </a:tblGrid>
              <a:tr h="370840">
                <a:tc>
                  <a:txBody>
                    <a:bodyPr/>
                    <a:lstStyle/>
                    <a:p>
                      <a:pPr algn="l"/>
                      <a:r>
                        <a:rPr lang="en-US" sz="1800" b="1" dirty="0">
                          <a:solidFill>
                            <a:schemeClr val="bg1"/>
                          </a:solidFill>
                          <a:effectLst/>
                        </a:rPr>
                        <a:t>Content Type</a:t>
                      </a:r>
                    </a:p>
                    <a:p>
                      <a:endParaRPr lang="en-US" dirty="0"/>
                    </a:p>
                  </a:txBody>
                  <a:tcPr/>
                </a:tc>
                <a:tc>
                  <a:txBody>
                    <a:bodyPr/>
                    <a:lstStyle/>
                    <a:p>
                      <a:r>
                        <a:rPr lang="en-US" dirty="0"/>
                        <a:t>Format/Extension</a:t>
                      </a:r>
                    </a:p>
                  </a:txBody>
                  <a:tcPr/>
                </a:tc>
                <a:tc>
                  <a:txBody>
                    <a:bodyPr/>
                    <a:lstStyle/>
                    <a:p>
                      <a:r>
                        <a:rPr lang="en-US" dirty="0"/>
                        <a:t>Maximum Size</a:t>
                      </a:r>
                    </a:p>
                  </a:txBody>
                  <a:tcPr/>
                </a:tc>
                <a:extLst>
                  <a:ext uri="{0D108BD9-81ED-4DB2-BD59-A6C34878D82A}">
                    <a16:rowId xmlns:a16="http://schemas.microsoft.com/office/drawing/2014/main" val="3389590156"/>
                  </a:ext>
                </a:extLst>
              </a:tr>
              <a:tr h="370840">
                <a:tc>
                  <a:txBody>
                    <a:bodyPr/>
                    <a:lstStyle/>
                    <a:p>
                      <a:r>
                        <a:rPr lang="en-US" dirty="0"/>
                        <a:t>Images</a:t>
                      </a:r>
                    </a:p>
                  </a:txBody>
                  <a:tcPr/>
                </a:tc>
                <a:tc>
                  <a:txBody>
                    <a:bodyPr/>
                    <a:lstStyle/>
                    <a:p>
                      <a:r>
                        <a:rPr lang="en-US" dirty="0"/>
                        <a:t>.jpg, .gif, .</a:t>
                      </a:r>
                      <a:r>
                        <a:rPr lang="en-US" dirty="0" err="1"/>
                        <a:t>png</a:t>
                      </a:r>
                      <a:r>
                        <a:rPr lang="en-US" dirty="0"/>
                        <a:t>, or .tiff</a:t>
                      </a:r>
                    </a:p>
                  </a:txBody>
                  <a:tcPr/>
                </a:tc>
                <a:tc>
                  <a:txBody>
                    <a:bodyPr/>
                    <a:lstStyle/>
                    <a:p>
                      <a:r>
                        <a:rPr lang="en-US" dirty="0"/>
                        <a:t>5 MB</a:t>
                      </a:r>
                    </a:p>
                  </a:txBody>
                  <a:tcPr/>
                </a:tc>
                <a:extLst>
                  <a:ext uri="{0D108BD9-81ED-4DB2-BD59-A6C34878D82A}">
                    <a16:rowId xmlns:a16="http://schemas.microsoft.com/office/drawing/2014/main" val="1378757408"/>
                  </a:ext>
                </a:extLst>
              </a:tr>
              <a:tr h="370840">
                <a:tc>
                  <a:txBody>
                    <a:bodyPr/>
                    <a:lstStyle/>
                    <a:p>
                      <a:r>
                        <a:rPr lang="en-US" dirty="0"/>
                        <a:t>Documents</a:t>
                      </a:r>
                    </a:p>
                  </a:txBody>
                  <a:tcPr/>
                </a:tc>
                <a:tc>
                  <a:txBody>
                    <a:bodyPr/>
                    <a:lstStyle/>
                    <a:p>
                      <a:r>
                        <a:rPr lang="en-US" dirty="0"/>
                        <a:t>.doc, .docx, .pdf, .txt</a:t>
                      </a:r>
                    </a:p>
                  </a:txBody>
                  <a:tcPr/>
                </a:tc>
                <a:tc>
                  <a:txBody>
                    <a:bodyPr/>
                    <a:lstStyle/>
                    <a:p>
                      <a:r>
                        <a:rPr lang="en-US" dirty="0"/>
                        <a:t>10 MB</a:t>
                      </a:r>
                    </a:p>
                  </a:txBody>
                  <a:tcPr/>
                </a:tc>
                <a:extLst>
                  <a:ext uri="{0D108BD9-81ED-4DB2-BD59-A6C34878D82A}">
                    <a16:rowId xmlns:a16="http://schemas.microsoft.com/office/drawing/2014/main" val="3680085795"/>
                  </a:ext>
                </a:extLst>
              </a:tr>
              <a:tr h="370840">
                <a:tc>
                  <a:txBody>
                    <a:bodyPr/>
                    <a:lstStyle/>
                    <a:p>
                      <a:r>
                        <a:rPr lang="en-US" dirty="0"/>
                        <a:t>Audio</a:t>
                      </a:r>
                    </a:p>
                  </a:txBody>
                  <a:tcPr/>
                </a:tc>
                <a:tc>
                  <a:txBody>
                    <a:bodyPr/>
                    <a:lstStyle/>
                    <a:p>
                      <a:r>
                        <a:rPr lang="en-US" dirty="0"/>
                        <a:t>.mp3</a:t>
                      </a:r>
                    </a:p>
                  </a:txBody>
                  <a:tcPr/>
                </a:tc>
                <a:tc>
                  <a:txBody>
                    <a:bodyPr/>
                    <a:lstStyle/>
                    <a:p>
                      <a:r>
                        <a:rPr lang="en-US" dirty="0"/>
                        <a:t>10 MB</a:t>
                      </a:r>
                    </a:p>
                  </a:txBody>
                  <a:tcPr/>
                </a:tc>
                <a:extLst>
                  <a:ext uri="{0D108BD9-81ED-4DB2-BD59-A6C34878D82A}">
                    <a16:rowId xmlns:a16="http://schemas.microsoft.com/office/drawing/2014/main" val="1438388070"/>
                  </a:ext>
                </a:extLst>
              </a:tr>
              <a:tr h="370840">
                <a:tc>
                  <a:txBody>
                    <a:bodyPr/>
                    <a:lstStyle/>
                    <a:p>
                      <a:r>
                        <a:rPr lang="en-US" dirty="0"/>
                        <a:t>Video</a:t>
                      </a:r>
                    </a:p>
                  </a:txBody>
                  <a:tcPr/>
                </a:tc>
                <a:tc>
                  <a:txBody>
                    <a:bodyPr/>
                    <a:lstStyle/>
                    <a:p>
                      <a:r>
                        <a:rPr lang="en-US" dirty="0"/>
                        <a:t>.mp4, .mov, or .</a:t>
                      </a:r>
                      <a:r>
                        <a:rPr lang="en-US" dirty="0" err="1"/>
                        <a:t>wmv</a:t>
                      </a:r>
                      <a:endParaRPr lang="en-US" dirty="0"/>
                    </a:p>
                  </a:txBody>
                  <a:tcPr/>
                </a:tc>
                <a:tc>
                  <a:txBody>
                    <a:bodyPr/>
                    <a:lstStyle/>
                    <a:p>
                      <a:r>
                        <a:rPr lang="en-US" dirty="0"/>
                        <a:t>200 MB</a:t>
                      </a:r>
                    </a:p>
                  </a:txBody>
                  <a:tcPr/>
                </a:tc>
                <a:extLst>
                  <a:ext uri="{0D108BD9-81ED-4DB2-BD59-A6C34878D82A}">
                    <a16:rowId xmlns:a16="http://schemas.microsoft.com/office/drawing/2014/main" val="306444942"/>
                  </a:ext>
                </a:extLst>
              </a:tr>
            </a:tbl>
          </a:graphicData>
        </a:graphic>
      </p:graphicFrame>
    </p:spTree>
    <p:extLst>
      <p:ext uri="{BB962C8B-B14F-4D97-AF65-F5344CB8AC3E}">
        <p14:creationId xmlns:p14="http://schemas.microsoft.com/office/powerpoint/2010/main" val="1807372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0552" y="1328485"/>
            <a:ext cx="11570896" cy="4493538"/>
          </a:xfrm>
          <a:prstGeom prst="rect">
            <a:avLst/>
          </a:prstGeom>
          <a:noFill/>
        </p:spPr>
        <p:txBody>
          <a:bodyPr wrap="square">
            <a:spAutoFit/>
          </a:bodyPr>
          <a:lstStyle/>
          <a:p>
            <a:pPr marL="342900" indent="-342900" fontAlgn="auto">
              <a:spcBef>
                <a:spcPts val="0"/>
              </a:spcBef>
              <a:spcAft>
                <a:spcPts val="1200"/>
              </a:spcAft>
              <a:buBlip>
                <a:blip r:embed="rId2"/>
              </a:buBlip>
              <a:defRPr/>
            </a:pPr>
            <a:r>
              <a:rPr lang="en-US" sz="2400" dirty="0">
                <a:solidFill>
                  <a:srgbClr val="404040"/>
                </a:solidFill>
                <a:latin typeface="Neutra Text Alt" panose="02000000000000000000" pitchFamily="50" charset="0"/>
              </a:rPr>
              <a:t>General Information - </a:t>
            </a:r>
            <a:r>
              <a:rPr lang="en-US" sz="2400" dirty="0">
                <a:solidFill>
                  <a:srgbClr val="404040"/>
                </a:solidFill>
                <a:latin typeface="Neutra Text Alt" panose="02000000000000000000" pitchFamily="50" charset="0"/>
                <a:hlinkClick r:id="rId3"/>
              </a:rPr>
              <a:t>https://dos.myflorida.com/cultural/</a:t>
            </a:r>
            <a:endParaRPr lang="en-US" sz="2400" dirty="0">
              <a:solidFill>
                <a:srgbClr val="404040"/>
              </a:solidFill>
              <a:latin typeface="Neutra Text Alt" panose="02000000000000000000" pitchFamily="50" charset="0"/>
            </a:endParaRPr>
          </a:p>
          <a:p>
            <a:pPr marL="342900" indent="-342900" fontAlgn="auto">
              <a:spcBef>
                <a:spcPts val="0"/>
              </a:spcBef>
              <a:spcAft>
                <a:spcPts val="1200"/>
              </a:spcAft>
              <a:buBlip>
                <a:blip r:embed="rId2"/>
              </a:buBlip>
              <a:defRPr/>
            </a:pPr>
            <a:r>
              <a:rPr lang="en-US" sz="2400" dirty="0">
                <a:solidFill>
                  <a:srgbClr val="404040"/>
                </a:solidFill>
                <a:latin typeface="Neutra Text Alt" panose="02000000000000000000" pitchFamily="50" charset="0"/>
                <a:hlinkClick r:id="rId4"/>
              </a:rPr>
              <a:t>General Program Support Guidelines </a:t>
            </a:r>
            <a:r>
              <a:rPr lang="en-US" sz="2400" dirty="0">
                <a:solidFill>
                  <a:srgbClr val="404040"/>
                </a:solidFill>
                <a:latin typeface="Neutra Text Alt" panose="02000000000000000000" pitchFamily="50" charset="0"/>
              </a:rPr>
              <a:t> </a:t>
            </a:r>
          </a:p>
          <a:p>
            <a:pPr marL="342900" indent="-342900" fontAlgn="auto">
              <a:spcBef>
                <a:spcPts val="0"/>
              </a:spcBef>
              <a:spcAft>
                <a:spcPts val="1200"/>
              </a:spcAft>
              <a:buBlip>
                <a:blip r:embed="rId2"/>
              </a:buBlip>
              <a:defRPr/>
            </a:pPr>
            <a:r>
              <a:rPr lang="en-US" sz="2400" dirty="0">
                <a:solidFill>
                  <a:srgbClr val="404040"/>
                </a:solidFill>
                <a:latin typeface="Neutra Text Alt" panose="02000000000000000000" pitchFamily="50" charset="0"/>
                <a:hlinkClick r:id="rId5"/>
              </a:rPr>
              <a:t>Specific Cultural Projects Guidelines</a:t>
            </a:r>
            <a:endParaRPr lang="en-US" sz="2400" dirty="0">
              <a:solidFill>
                <a:srgbClr val="404040"/>
              </a:solidFill>
              <a:latin typeface="Neutra Text Alt" panose="02000000000000000000" pitchFamily="50" charset="0"/>
            </a:endParaRPr>
          </a:p>
          <a:p>
            <a:pPr marL="342900" indent="-342900" fontAlgn="auto">
              <a:spcBef>
                <a:spcPts val="0"/>
              </a:spcBef>
              <a:spcAft>
                <a:spcPts val="1200"/>
              </a:spcAft>
              <a:buBlip>
                <a:blip r:embed="rId2"/>
              </a:buBlip>
              <a:defRPr/>
            </a:pPr>
            <a:r>
              <a:rPr lang="en-US" sz="2400" dirty="0">
                <a:solidFill>
                  <a:srgbClr val="404040"/>
                </a:solidFill>
                <a:latin typeface="Neutra Text Alt" panose="02000000000000000000" pitchFamily="50" charset="0"/>
                <a:hlinkClick r:id="rId6"/>
              </a:rPr>
              <a:t>Scoring Rubric </a:t>
            </a:r>
            <a:r>
              <a:rPr lang="en-US" sz="2400" dirty="0">
                <a:solidFill>
                  <a:srgbClr val="404040"/>
                </a:solidFill>
                <a:latin typeface="Neutra Text Alt" panose="02000000000000000000" pitchFamily="50" charset="0"/>
              </a:rPr>
              <a:t>– </a:t>
            </a:r>
          </a:p>
          <a:p>
            <a:pPr marL="342900" indent="-342900" fontAlgn="auto">
              <a:spcBef>
                <a:spcPts val="0"/>
              </a:spcBef>
              <a:spcAft>
                <a:spcPts val="1200"/>
              </a:spcAft>
              <a:buBlip>
                <a:blip r:embed="rId2"/>
              </a:buBlip>
              <a:defRPr/>
            </a:pPr>
            <a:r>
              <a:rPr lang="en-US" sz="2400" dirty="0">
                <a:solidFill>
                  <a:srgbClr val="404040"/>
                </a:solidFill>
                <a:latin typeface="Neutra Text Alt" panose="02000000000000000000" pitchFamily="50" charset="0"/>
                <a:hlinkClick r:id="rId7"/>
              </a:rPr>
              <a:t>Example Applications </a:t>
            </a:r>
            <a:endParaRPr lang="en-US" sz="2400" dirty="0">
              <a:solidFill>
                <a:srgbClr val="404040"/>
              </a:solidFill>
              <a:latin typeface="Neutra Text Alt" panose="02000000000000000000" pitchFamily="50" charset="0"/>
            </a:endParaRPr>
          </a:p>
          <a:p>
            <a:pPr marL="342900" indent="-342900" fontAlgn="auto">
              <a:spcBef>
                <a:spcPts val="0"/>
              </a:spcBef>
              <a:spcAft>
                <a:spcPts val="1200"/>
              </a:spcAft>
              <a:buBlip>
                <a:blip r:embed="rId2"/>
              </a:buBlip>
              <a:defRPr/>
            </a:pPr>
            <a:r>
              <a:rPr lang="en-US" sz="2400" dirty="0">
                <a:solidFill>
                  <a:srgbClr val="404040"/>
                </a:solidFill>
                <a:latin typeface="Neutra Text Alt" panose="02000000000000000000" pitchFamily="50" charset="0"/>
              </a:rPr>
              <a:t>Online Grant System - </a:t>
            </a:r>
            <a:r>
              <a:rPr lang="en-US" sz="2400" dirty="0">
                <a:solidFill>
                  <a:srgbClr val="404040"/>
                </a:solidFill>
                <a:latin typeface="Neutra Text Alt" panose="02000000000000000000" pitchFamily="50" charset="0"/>
                <a:hlinkClick r:id="rId8"/>
              </a:rPr>
              <a:t>https://dosgrants.com/</a:t>
            </a:r>
            <a:endParaRPr lang="en-US" sz="2400" dirty="0">
              <a:solidFill>
                <a:srgbClr val="404040"/>
              </a:solidFill>
              <a:latin typeface="Neutra Text Alt" panose="02000000000000000000" pitchFamily="50" charset="0"/>
            </a:endParaRPr>
          </a:p>
          <a:p>
            <a:pPr marL="342900" indent="-342900" fontAlgn="auto">
              <a:spcBef>
                <a:spcPts val="0"/>
              </a:spcBef>
              <a:spcAft>
                <a:spcPts val="1200"/>
              </a:spcAft>
              <a:buBlip>
                <a:blip r:embed="rId2"/>
              </a:buBlip>
              <a:defRPr/>
            </a:pPr>
            <a:r>
              <a:rPr lang="en-US" sz="2400" dirty="0">
                <a:solidFill>
                  <a:srgbClr val="404040"/>
                </a:solidFill>
                <a:latin typeface="Neutra Text Alt" panose="02000000000000000000" pitchFamily="50" charset="0"/>
              </a:rPr>
              <a:t>DOS Grants FAQ - </a:t>
            </a:r>
            <a:r>
              <a:rPr lang="en-US" sz="2400" dirty="0">
                <a:solidFill>
                  <a:srgbClr val="404040"/>
                </a:solidFill>
                <a:latin typeface="Neutra Text Alt" panose="02000000000000000000" pitchFamily="50" charset="0"/>
                <a:hlinkClick r:id="rId9"/>
              </a:rPr>
              <a:t>https://dosgrants.com/Home/LinkToFaq</a:t>
            </a:r>
            <a:r>
              <a:rPr lang="en-US" sz="2400" dirty="0">
                <a:solidFill>
                  <a:srgbClr val="404040"/>
                </a:solidFill>
                <a:latin typeface="Neutra Text Alt" panose="02000000000000000000" pitchFamily="50" charset="0"/>
              </a:rPr>
              <a:t>  </a:t>
            </a:r>
          </a:p>
          <a:p>
            <a:pPr marL="342900" indent="-342900" fontAlgn="auto">
              <a:spcBef>
                <a:spcPts val="0"/>
              </a:spcBef>
              <a:spcAft>
                <a:spcPts val="1200"/>
              </a:spcAft>
              <a:buBlip>
                <a:blip r:embed="rId2"/>
              </a:buBlip>
              <a:defRPr/>
            </a:pPr>
            <a:r>
              <a:rPr lang="en-US" sz="2400" dirty="0">
                <a:solidFill>
                  <a:srgbClr val="404040"/>
                </a:solidFill>
                <a:latin typeface="Neutra Text Alt" panose="02000000000000000000" pitchFamily="50" charset="0"/>
              </a:rPr>
              <a:t>Division of Cultural Affairs online calendar </a:t>
            </a:r>
            <a:r>
              <a:rPr lang="en-US" sz="2400" dirty="0">
                <a:solidFill>
                  <a:srgbClr val="404040"/>
                </a:solidFill>
                <a:latin typeface="Neutra Text Alt" panose="02000000000000000000" pitchFamily="50" charset="0"/>
                <a:hlinkClick r:id="rId10"/>
              </a:rPr>
              <a:t>https://dos.myflorida.com/cultural/news-and-events/calendar/</a:t>
            </a:r>
            <a:r>
              <a:rPr lang="en-US" sz="2400" dirty="0">
                <a:solidFill>
                  <a:srgbClr val="404040"/>
                </a:solidFill>
                <a:latin typeface="Neutra Text Alt" panose="02000000000000000000" pitchFamily="50" charset="0"/>
              </a:rPr>
              <a:t> </a:t>
            </a:r>
            <a:endParaRPr lang="en-US" sz="2400" dirty="0">
              <a:solidFill>
                <a:srgbClr val="404040"/>
              </a:solidFill>
              <a:latin typeface="Neutra Text Alt" panose="02000000000000000000" pitchFamily="50" charset="0"/>
              <a:cs typeface="+mn-cs"/>
            </a:endParaRPr>
          </a:p>
        </p:txBody>
      </p:sp>
      <p:sp>
        <p:nvSpPr>
          <p:cNvPr id="2" name="TextBox 1"/>
          <p:cNvSpPr txBox="1"/>
          <p:nvPr/>
        </p:nvSpPr>
        <p:spPr>
          <a:xfrm>
            <a:off x="3913532" y="266656"/>
            <a:ext cx="4364933" cy="1061829"/>
          </a:xfrm>
          <a:prstGeom prst="rect">
            <a:avLst/>
          </a:prstGeom>
          <a:noFill/>
        </p:spPr>
        <p:txBody>
          <a:bodyPr wrap="square" rtlCol="0">
            <a:spAutoFit/>
          </a:bodyPr>
          <a:lstStyle/>
          <a:p>
            <a:pPr algn="ctr"/>
            <a:r>
              <a:rPr lang="en-US" sz="4500" b="1" dirty="0">
                <a:solidFill>
                  <a:srgbClr val="209E53"/>
                </a:solidFill>
                <a:latin typeface="Neutra Text Alt" panose="02000000000000000000" pitchFamily="50" charset="0"/>
              </a:rPr>
              <a:t>Grant Resources</a:t>
            </a:r>
          </a:p>
          <a:p>
            <a:endParaRPr lang="en-US"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6023" y="71899"/>
            <a:ext cx="11759954" cy="7060277"/>
          </a:xfrm>
          <a:prstGeom prst="rect">
            <a:avLst/>
          </a:prstGeom>
          <a:blipFill dpi="0" rotWithShape="1">
            <a:blip r:embed="rId2">
              <a:alphaModFix amt="10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777335"/>
            <a:ext cx="9144000" cy="1732627"/>
          </a:xfrm>
        </p:spPr>
        <p:txBody>
          <a:bodyPr>
            <a:normAutofit fontScale="90000"/>
          </a:bodyPr>
          <a:lstStyle/>
          <a:p>
            <a:r>
              <a:rPr lang="en-US" b="1" dirty="0">
                <a:solidFill>
                  <a:srgbClr val="209E53"/>
                </a:solidFill>
                <a:latin typeface="Neutra Text Alt" panose="02000000000000000000" pitchFamily="50" charset="0"/>
              </a:rPr>
              <a:t>Rubric Webinar Series – Quality of Offerings</a:t>
            </a:r>
            <a:endParaRPr lang="en-US" dirty="0">
              <a:solidFill>
                <a:srgbClr val="209E53"/>
              </a:solidFill>
            </a:endParaRPr>
          </a:p>
        </p:txBody>
      </p:sp>
      <p:sp>
        <p:nvSpPr>
          <p:cNvPr id="3" name="Subtitle 2"/>
          <p:cNvSpPr>
            <a:spLocks noGrp="1"/>
          </p:cNvSpPr>
          <p:nvPr>
            <p:ph type="subTitle" idx="1"/>
          </p:nvPr>
        </p:nvSpPr>
        <p:spPr/>
        <p:txBody>
          <a:bodyPr>
            <a:normAutofit/>
          </a:bodyPr>
          <a:lstStyle/>
          <a:p>
            <a:r>
              <a:rPr lang="en-US" b="1"/>
              <a:t>with Melanie Emmanuelli, MS</a:t>
            </a:r>
            <a:endParaRPr lang="en-US"/>
          </a:p>
          <a:p>
            <a:r>
              <a:rPr lang="en-US"/>
              <a:t>Senior Manager, Grants and Special Projects</a:t>
            </a:r>
          </a:p>
          <a:p>
            <a:r>
              <a:rPr lang="en-US"/>
              <a:t>Orange County Public Schools</a:t>
            </a:r>
          </a:p>
          <a:p>
            <a:endParaRPr lang="en-US" sz="4800" dirty="0"/>
          </a:p>
        </p:txBody>
      </p:sp>
    </p:spTree>
    <p:extLst>
      <p:ext uri="{BB962C8B-B14F-4D97-AF65-F5344CB8AC3E}">
        <p14:creationId xmlns:p14="http://schemas.microsoft.com/office/powerpoint/2010/main" val="1035566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0550" y="1112921"/>
            <a:ext cx="11570896" cy="5478423"/>
          </a:xfrm>
          <a:prstGeom prst="rect">
            <a:avLst/>
          </a:prstGeom>
          <a:noFill/>
        </p:spPr>
        <p:txBody>
          <a:bodyPr wrap="square">
            <a:spAutoFit/>
          </a:bodyPr>
          <a:lstStyle/>
          <a:p>
            <a:pPr marL="342900"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hlinkClick r:id="rId3"/>
              </a:rPr>
              <a:t>How to Apply for General Program Support and Specific Cultural Project Grants</a:t>
            </a:r>
            <a:endParaRPr lang="en-US" sz="2000" dirty="0">
              <a:solidFill>
                <a:srgbClr val="404040"/>
              </a:solidFill>
              <a:latin typeface="Neutra Text Alt" panose="02000000000000000000" pitchFamily="50" charset="0"/>
            </a:endParaRPr>
          </a:p>
          <a:p>
            <a:pPr marL="800100" lvl="1"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rPr>
              <a:t>Wednesday, April 14</a:t>
            </a:r>
            <a:r>
              <a:rPr lang="en-US" sz="2000" baseline="30000" dirty="0">
                <a:solidFill>
                  <a:srgbClr val="404040"/>
                </a:solidFill>
                <a:latin typeface="Neutra Text Alt" panose="02000000000000000000" pitchFamily="50" charset="0"/>
              </a:rPr>
              <a:t>th</a:t>
            </a:r>
            <a:r>
              <a:rPr lang="en-US" sz="2000" dirty="0">
                <a:solidFill>
                  <a:srgbClr val="404040"/>
                </a:solidFill>
                <a:latin typeface="Neutra Text Alt" panose="02000000000000000000" pitchFamily="50" charset="0"/>
              </a:rPr>
              <a:t> 2PM</a:t>
            </a:r>
          </a:p>
          <a:p>
            <a:pPr marL="342900"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hlinkClick r:id="rId4"/>
              </a:rPr>
              <a:t>How to Apply for Cultural Facilities Grants </a:t>
            </a:r>
            <a:endParaRPr lang="en-US" sz="2000" dirty="0">
              <a:solidFill>
                <a:srgbClr val="404040"/>
              </a:solidFill>
              <a:latin typeface="Neutra Text Alt" panose="02000000000000000000" pitchFamily="50" charset="0"/>
            </a:endParaRPr>
          </a:p>
          <a:p>
            <a:pPr marL="800100" lvl="1"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rPr>
              <a:t>Thursday, April 18</a:t>
            </a:r>
            <a:r>
              <a:rPr lang="en-US" sz="2000" baseline="30000" dirty="0">
                <a:solidFill>
                  <a:srgbClr val="404040"/>
                </a:solidFill>
                <a:latin typeface="Neutra Text Alt" panose="02000000000000000000" pitchFamily="50" charset="0"/>
              </a:rPr>
              <a:t>th</a:t>
            </a:r>
            <a:r>
              <a:rPr lang="en-US" sz="2000" dirty="0">
                <a:solidFill>
                  <a:srgbClr val="404040"/>
                </a:solidFill>
                <a:latin typeface="Neutra Text Alt" panose="02000000000000000000" pitchFamily="50" charset="0"/>
              </a:rPr>
              <a:t> 2PM</a:t>
            </a:r>
          </a:p>
          <a:p>
            <a:pPr marL="342900"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hlinkClick r:id="rId5"/>
              </a:rPr>
              <a:t>GPS/SCP Application Criteria Quality of Offerings</a:t>
            </a:r>
            <a:endParaRPr lang="en-US" sz="2000" dirty="0">
              <a:solidFill>
                <a:srgbClr val="404040"/>
              </a:solidFill>
              <a:latin typeface="Neutra Text Alt" panose="02000000000000000000" pitchFamily="50" charset="0"/>
            </a:endParaRPr>
          </a:p>
          <a:p>
            <a:pPr marL="800100" lvl="1"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rPr>
              <a:t>Wednesday, April 21</a:t>
            </a:r>
            <a:r>
              <a:rPr lang="en-US" sz="2000" baseline="30000" dirty="0">
                <a:solidFill>
                  <a:srgbClr val="404040"/>
                </a:solidFill>
                <a:latin typeface="Neutra Text Alt" panose="02000000000000000000" pitchFamily="50" charset="0"/>
              </a:rPr>
              <a:t>st</a:t>
            </a:r>
            <a:r>
              <a:rPr lang="en-US" sz="2000" dirty="0">
                <a:solidFill>
                  <a:srgbClr val="404040"/>
                </a:solidFill>
                <a:latin typeface="Neutra Text Alt" panose="02000000000000000000" pitchFamily="50" charset="0"/>
              </a:rPr>
              <a:t> 11:30AM</a:t>
            </a:r>
          </a:p>
          <a:p>
            <a:pPr marL="342900"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hlinkClick r:id="rId6"/>
              </a:rPr>
              <a:t>GPS/SCP Application Criteria Impact Part I</a:t>
            </a:r>
            <a:endParaRPr lang="en-US" sz="2000" dirty="0">
              <a:solidFill>
                <a:srgbClr val="404040"/>
              </a:solidFill>
              <a:latin typeface="Neutra Text Alt" panose="02000000000000000000" pitchFamily="50" charset="0"/>
            </a:endParaRPr>
          </a:p>
          <a:p>
            <a:pPr marL="800100" lvl="1"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rPr>
              <a:t>Wednesday, April 28</a:t>
            </a:r>
            <a:r>
              <a:rPr lang="en-US" sz="2000" baseline="30000" dirty="0">
                <a:solidFill>
                  <a:srgbClr val="404040"/>
                </a:solidFill>
                <a:latin typeface="Neutra Text Alt" panose="02000000000000000000" pitchFamily="50" charset="0"/>
              </a:rPr>
              <a:t>th</a:t>
            </a:r>
            <a:r>
              <a:rPr lang="en-US" sz="2000" dirty="0">
                <a:solidFill>
                  <a:srgbClr val="404040"/>
                </a:solidFill>
                <a:latin typeface="Neutra Text Alt" panose="02000000000000000000" pitchFamily="50" charset="0"/>
              </a:rPr>
              <a:t> 11:30AM</a:t>
            </a:r>
          </a:p>
          <a:p>
            <a:pPr marL="342900"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rPr>
              <a:t> </a:t>
            </a:r>
            <a:r>
              <a:rPr lang="en-US" sz="2000" dirty="0">
                <a:solidFill>
                  <a:srgbClr val="404040"/>
                </a:solidFill>
                <a:latin typeface="Neutra Text Alt" panose="02000000000000000000" pitchFamily="50" charset="0"/>
                <a:hlinkClick r:id="rId7"/>
              </a:rPr>
              <a:t>GPS/SCP Application Criteria Impact Part II</a:t>
            </a:r>
            <a:r>
              <a:rPr lang="en-US" sz="2000" dirty="0">
                <a:solidFill>
                  <a:srgbClr val="404040"/>
                </a:solidFill>
                <a:latin typeface="Neutra Text Alt" panose="02000000000000000000" pitchFamily="50" charset="0"/>
              </a:rPr>
              <a:t> (Diversity, Equity, Inclusion, and Access)</a:t>
            </a:r>
          </a:p>
          <a:p>
            <a:pPr marL="800100" lvl="1"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rPr>
              <a:t>Wednesday, May 5</a:t>
            </a:r>
            <a:r>
              <a:rPr lang="en-US" sz="2000" baseline="30000" dirty="0">
                <a:solidFill>
                  <a:srgbClr val="404040"/>
                </a:solidFill>
                <a:latin typeface="Neutra Text Alt" panose="02000000000000000000" pitchFamily="50" charset="0"/>
              </a:rPr>
              <a:t>th</a:t>
            </a:r>
            <a:r>
              <a:rPr lang="en-US" sz="2000" dirty="0">
                <a:solidFill>
                  <a:srgbClr val="404040"/>
                </a:solidFill>
                <a:latin typeface="Neutra Text Alt" panose="02000000000000000000" pitchFamily="50" charset="0"/>
              </a:rPr>
              <a:t> 11:30AM</a:t>
            </a:r>
          </a:p>
          <a:p>
            <a:pPr marL="342900"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rPr>
              <a:t> </a:t>
            </a:r>
            <a:r>
              <a:rPr lang="en-US" sz="2000" dirty="0">
                <a:solidFill>
                  <a:srgbClr val="404040"/>
                </a:solidFill>
                <a:latin typeface="Neutra Text Alt" panose="02000000000000000000" pitchFamily="50" charset="0"/>
                <a:hlinkClick r:id="rId8"/>
              </a:rPr>
              <a:t>GPS/SCP Application Criteria Track Record</a:t>
            </a:r>
            <a:endParaRPr lang="en-US" sz="2000" dirty="0">
              <a:solidFill>
                <a:srgbClr val="404040"/>
              </a:solidFill>
              <a:latin typeface="Neutra Text Alt" panose="02000000000000000000" pitchFamily="50" charset="0"/>
            </a:endParaRPr>
          </a:p>
          <a:p>
            <a:pPr marL="800100" lvl="1" indent="-342900" fontAlgn="auto">
              <a:spcBef>
                <a:spcPts val="0"/>
              </a:spcBef>
              <a:spcAft>
                <a:spcPts val="1200"/>
              </a:spcAft>
              <a:buBlip>
                <a:blip r:embed="rId2"/>
              </a:buBlip>
              <a:defRPr/>
            </a:pPr>
            <a:r>
              <a:rPr lang="en-US" sz="2000" dirty="0">
                <a:solidFill>
                  <a:srgbClr val="404040"/>
                </a:solidFill>
                <a:latin typeface="Neutra Text Alt" panose="02000000000000000000" pitchFamily="50" charset="0"/>
              </a:rPr>
              <a:t>Wednesday, May 12</a:t>
            </a:r>
            <a:r>
              <a:rPr lang="en-US" sz="2000" baseline="30000" dirty="0">
                <a:solidFill>
                  <a:srgbClr val="404040"/>
                </a:solidFill>
                <a:latin typeface="Neutra Text Alt" panose="02000000000000000000" pitchFamily="50" charset="0"/>
              </a:rPr>
              <a:t>th</a:t>
            </a:r>
            <a:r>
              <a:rPr lang="en-US" sz="2000" dirty="0">
                <a:solidFill>
                  <a:srgbClr val="404040"/>
                </a:solidFill>
                <a:latin typeface="Neutra Text Alt" panose="02000000000000000000" pitchFamily="50" charset="0"/>
              </a:rPr>
              <a:t> 11:30AM</a:t>
            </a:r>
            <a:endParaRPr lang="en-US" sz="2000" dirty="0">
              <a:solidFill>
                <a:srgbClr val="404040"/>
              </a:solidFill>
              <a:latin typeface="Neutra Text Alt" panose="02000000000000000000" pitchFamily="50" charset="0"/>
              <a:cs typeface="+mn-cs"/>
            </a:endParaRPr>
          </a:p>
        </p:txBody>
      </p:sp>
      <p:sp>
        <p:nvSpPr>
          <p:cNvPr id="2" name="TextBox 1"/>
          <p:cNvSpPr txBox="1"/>
          <p:nvPr/>
        </p:nvSpPr>
        <p:spPr>
          <a:xfrm>
            <a:off x="3913534" y="266656"/>
            <a:ext cx="4364933" cy="1061829"/>
          </a:xfrm>
          <a:prstGeom prst="rect">
            <a:avLst/>
          </a:prstGeom>
          <a:noFill/>
        </p:spPr>
        <p:txBody>
          <a:bodyPr wrap="square" rtlCol="0">
            <a:spAutoFit/>
          </a:bodyPr>
          <a:lstStyle/>
          <a:p>
            <a:pPr algn="ctr"/>
            <a:r>
              <a:rPr lang="en-US" sz="4500" b="1" dirty="0">
                <a:solidFill>
                  <a:srgbClr val="209E53"/>
                </a:solidFill>
                <a:latin typeface="Neutra Text Alt" panose="02000000000000000000" pitchFamily="50" charset="0"/>
              </a:rPr>
              <a:t>Grant Webinars</a:t>
            </a:r>
          </a:p>
          <a:p>
            <a:endParaRPr lang="en-US" dirty="0"/>
          </a:p>
        </p:txBody>
      </p:sp>
    </p:spTree>
    <p:extLst>
      <p:ext uri="{BB962C8B-B14F-4D97-AF65-F5344CB8AC3E}">
        <p14:creationId xmlns:p14="http://schemas.microsoft.com/office/powerpoint/2010/main" val="4055075625"/>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1"/>
          <p:cNvSpPr>
            <a:spLocks noGrp="1"/>
          </p:cNvSpPr>
          <p:nvPr>
            <p:ph type="title"/>
          </p:nvPr>
        </p:nvSpPr>
        <p:spPr>
          <a:xfrm>
            <a:off x="3407336" y="188682"/>
            <a:ext cx="5377328" cy="943428"/>
          </a:xfrm>
        </p:spPr>
        <p:txBody>
          <a:bodyPr/>
          <a:lstStyle/>
          <a:p>
            <a:pPr algn="ctr"/>
            <a:r>
              <a:rPr lang="en-US" altLang="en-US" sz="4500" b="1">
                <a:solidFill>
                  <a:srgbClr val="209E53"/>
                </a:solidFill>
                <a:latin typeface="Neutra Text Alt" panose="02000000000000000000" pitchFamily="50" charset="0"/>
              </a:rPr>
              <a:t>Virtual Office Hours</a:t>
            </a:r>
            <a:endParaRPr lang="en-US" altLang="en-US" sz="4500" b="1" dirty="0">
              <a:solidFill>
                <a:srgbClr val="209E53"/>
              </a:solidFill>
              <a:latin typeface="Neutra Text Alt" panose="02000000000000000000" pitchFamily="50" charset="0"/>
            </a:endParaRPr>
          </a:p>
        </p:txBody>
      </p:sp>
      <p:sp>
        <p:nvSpPr>
          <p:cNvPr id="3" name="Rectangle 2"/>
          <p:cNvSpPr/>
          <p:nvPr/>
        </p:nvSpPr>
        <p:spPr>
          <a:xfrm>
            <a:off x="262359" y="1340658"/>
            <a:ext cx="11667281" cy="5204295"/>
          </a:xfrm>
          <a:prstGeom prst="rect">
            <a:avLst/>
          </a:prstGeom>
        </p:spPr>
        <p:txBody>
          <a:bodyPr wrap="square" numCol="1">
            <a:noAutofit/>
          </a:bodyPr>
          <a:lstStyle/>
          <a:p>
            <a:pPr algn="ctr">
              <a:spcBef>
                <a:spcPts val="0"/>
              </a:spcBef>
              <a:spcAft>
                <a:spcPts val="0"/>
              </a:spcAft>
            </a:pPr>
            <a:r>
              <a:rPr lang="en-US" sz="3600" dirty="0">
                <a:solidFill>
                  <a:srgbClr val="404040"/>
                </a:solidFill>
                <a:latin typeface="Neutra Text" panose="02000000000000000000" pitchFamily="50" charset="0"/>
                <a:ea typeface="Calibri" panose="020F0502020204030204" pitchFamily="34" charset="0"/>
                <a:cs typeface="Times New Roman" panose="02020603050405020304" pitchFamily="18" charset="0"/>
              </a:rPr>
              <a:t>Division Grants Staff is now available for office hours!</a:t>
            </a:r>
          </a:p>
          <a:p>
            <a:pPr algn="ctr">
              <a:spcBef>
                <a:spcPts val="0"/>
              </a:spcBef>
              <a:spcAft>
                <a:spcPts val="0"/>
              </a:spcAft>
            </a:pPr>
            <a:endParaRPr lang="en-US" sz="3600" dirty="0">
              <a:solidFill>
                <a:srgbClr val="404040"/>
              </a:solidFill>
              <a:latin typeface="Neutra Text" panose="02000000000000000000" pitchFamily="50" charset="0"/>
              <a:ea typeface="Calibri" panose="020F0502020204030204" pitchFamily="34" charset="0"/>
              <a:cs typeface="Times New Roman" panose="02020603050405020304" pitchFamily="18" charset="0"/>
            </a:endParaRPr>
          </a:p>
          <a:p>
            <a:pPr algn="ctr">
              <a:spcBef>
                <a:spcPts val="0"/>
              </a:spcBef>
              <a:spcAft>
                <a:spcPts val="0"/>
              </a:spcAft>
            </a:pPr>
            <a:r>
              <a:rPr lang="en-US" sz="3600" dirty="0">
                <a:solidFill>
                  <a:srgbClr val="404040"/>
                </a:solidFill>
                <a:latin typeface="Neutra Text" panose="02000000000000000000" pitchFamily="50" charset="0"/>
                <a:ea typeface="Calibri" panose="020F0502020204030204" pitchFamily="34" charset="0"/>
                <a:cs typeface="Times New Roman" panose="02020603050405020304" pitchFamily="18" charset="0"/>
              </a:rPr>
              <a:t>Tuesday’s 2 – 3 PM</a:t>
            </a:r>
          </a:p>
          <a:p>
            <a:pPr algn="ctr">
              <a:spcBef>
                <a:spcPts val="0"/>
              </a:spcBef>
              <a:spcAft>
                <a:spcPts val="0"/>
              </a:spcAft>
            </a:pPr>
            <a:r>
              <a:rPr lang="en-US" sz="3600" dirty="0">
                <a:solidFill>
                  <a:srgbClr val="404040"/>
                </a:solidFill>
                <a:latin typeface="Neutra Text" panose="02000000000000000000" pitchFamily="50" charset="0"/>
                <a:ea typeface="Calibri" panose="020F0502020204030204" pitchFamily="34" charset="0"/>
                <a:cs typeface="Times New Roman" panose="02020603050405020304" pitchFamily="18" charset="0"/>
              </a:rPr>
              <a:t>Thursday’s 10 – 11 AM</a:t>
            </a:r>
          </a:p>
          <a:p>
            <a:pPr algn="ctr">
              <a:spcBef>
                <a:spcPts val="0"/>
              </a:spcBef>
              <a:spcAft>
                <a:spcPts val="0"/>
              </a:spcAft>
            </a:pPr>
            <a:endParaRPr lang="en-US" sz="3600" dirty="0">
              <a:solidFill>
                <a:srgbClr val="404040"/>
              </a:solidFill>
              <a:latin typeface="Neutra Text" panose="02000000000000000000" pitchFamily="50" charset="0"/>
              <a:ea typeface="Calibri" panose="020F0502020204030204" pitchFamily="34" charset="0"/>
              <a:cs typeface="Times New Roman" panose="02020603050405020304" pitchFamily="18" charset="0"/>
            </a:endParaRPr>
          </a:p>
          <a:p>
            <a:pPr algn="ctr">
              <a:spcBef>
                <a:spcPts val="0"/>
              </a:spcBef>
              <a:spcAft>
                <a:spcPts val="0"/>
              </a:spcAft>
            </a:pPr>
            <a:r>
              <a:rPr lang="en-US" sz="3600" dirty="0">
                <a:solidFill>
                  <a:srgbClr val="404040"/>
                </a:solidFill>
                <a:latin typeface="Neutra Text" panose="02000000000000000000" pitchFamily="50" charset="0"/>
                <a:ea typeface="Calibri" panose="020F0502020204030204" pitchFamily="34" charset="0"/>
                <a:cs typeface="Times New Roman" panose="02020603050405020304" pitchFamily="18" charset="0"/>
              </a:rPr>
              <a:t>Get assistance with your application or managing your current grants.</a:t>
            </a:r>
          </a:p>
          <a:p>
            <a:pPr algn="ctr">
              <a:spcBef>
                <a:spcPts val="0"/>
              </a:spcBef>
              <a:spcAft>
                <a:spcPts val="0"/>
              </a:spcAft>
            </a:pPr>
            <a:endParaRPr lang="en-US" sz="3600" dirty="0">
              <a:solidFill>
                <a:srgbClr val="404040"/>
              </a:solidFill>
              <a:latin typeface="Neutra Text" panose="02000000000000000000" pitchFamily="50" charset="0"/>
              <a:ea typeface="Calibri" panose="020F0502020204030204" pitchFamily="34" charset="0"/>
              <a:cs typeface="Times New Roman" panose="02020603050405020304" pitchFamily="18" charset="0"/>
            </a:endParaRPr>
          </a:p>
          <a:p>
            <a:pPr algn="ctr">
              <a:spcBef>
                <a:spcPts val="0"/>
              </a:spcBef>
              <a:spcAft>
                <a:spcPts val="0"/>
              </a:spcAft>
            </a:pPr>
            <a:r>
              <a:rPr lang="en-US" sz="3200" dirty="0">
                <a:solidFill>
                  <a:srgbClr val="404040"/>
                </a:solidFill>
                <a:latin typeface="Neutra Text" panose="02000000000000000000" pitchFamily="50" charset="0"/>
                <a:ea typeface="Calibri" panose="020F0502020204030204" pitchFamily="34" charset="0"/>
                <a:cs typeface="Times New Roman" panose="02020603050405020304" pitchFamily="18" charset="0"/>
                <a:hlinkClick r:id="rId2"/>
              </a:rPr>
              <a:t>https://global.gotomeeting.com/join/327767941</a:t>
            </a:r>
            <a:r>
              <a:rPr lang="en-US" sz="3200" dirty="0">
                <a:solidFill>
                  <a:srgbClr val="404040"/>
                </a:solidFill>
                <a:latin typeface="Neutra Text" panose="02000000000000000000" pitchFamily="50"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555744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1"/>
          <p:cNvSpPr>
            <a:spLocks noGrp="1"/>
          </p:cNvSpPr>
          <p:nvPr>
            <p:ph type="title"/>
          </p:nvPr>
        </p:nvSpPr>
        <p:spPr>
          <a:xfrm>
            <a:off x="2528208" y="188682"/>
            <a:ext cx="7135585" cy="943429"/>
          </a:xfrm>
        </p:spPr>
        <p:txBody>
          <a:bodyPr/>
          <a:lstStyle/>
          <a:p>
            <a:pPr algn="ctr"/>
            <a:r>
              <a:rPr lang="en-US" altLang="en-US" sz="4500" b="1">
                <a:solidFill>
                  <a:srgbClr val="209E53"/>
                </a:solidFill>
                <a:latin typeface="Neutra Text Alt" panose="02000000000000000000" pitchFamily="50" charset="0"/>
              </a:rPr>
              <a:t>Grant Program Managers</a:t>
            </a:r>
            <a:endParaRPr lang="en-US" altLang="en-US" sz="4500" b="1" dirty="0">
              <a:solidFill>
                <a:srgbClr val="209E53"/>
              </a:solidFill>
              <a:latin typeface="Neutra Text Alt" panose="02000000000000000000" pitchFamily="50" charset="0"/>
            </a:endParaRPr>
          </a:p>
        </p:txBody>
      </p:sp>
      <p:sp>
        <p:nvSpPr>
          <p:cNvPr id="3" name="Rectangle 2"/>
          <p:cNvSpPr/>
          <p:nvPr/>
        </p:nvSpPr>
        <p:spPr>
          <a:xfrm>
            <a:off x="293007" y="890150"/>
            <a:ext cx="5498193" cy="5204295"/>
          </a:xfrm>
          <a:prstGeom prst="rect">
            <a:avLst/>
          </a:prstGeom>
        </p:spPr>
        <p:txBody>
          <a:bodyPr wrap="square" numCol="1">
            <a:noAutofit/>
          </a:bodyPr>
          <a:lstStyle/>
          <a:p>
            <a:pPr>
              <a:spcBef>
                <a:spcPts val="0"/>
              </a:spcBef>
              <a:spcAft>
                <a:spcPts val="0"/>
              </a:spcAft>
            </a:pPr>
            <a:r>
              <a:rPr lang="en-US" sz="2800" b="1"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Summer Callahan </a:t>
            </a: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hlinkClick r:id="rId2"/>
              </a:rPr>
              <a:t>Summer.Callahan@DOS.MyFlorida.com</a:t>
            </a: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  </a:t>
            </a:r>
          </a:p>
          <a:p>
            <a:pP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Community Theatre (141)</a:t>
            </a:r>
          </a:p>
          <a:p>
            <a:pP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Literature (110)</a:t>
            </a:r>
          </a:p>
          <a:p>
            <a:pP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Professional Theatre (142) </a:t>
            </a:r>
          </a:p>
          <a:p>
            <a:pP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Presenter (180)</a:t>
            </a:r>
          </a:p>
          <a:p>
            <a:pP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Traditional Arts (112)</a:t>
            </a:r>
          </a:p>
          <a:p>
            <a:pPr lvl="1">
              <a:spcBef>
                <a:spcPts val="0"/>
              </a:spcBef>
              <a:spcAft>
                <a:spcPts val="0"/>
              </a:spcAft>
            </a:pPr>
            <a:endPar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kern="0" dirty="0">
                <a:solidFill>
                  <a:srgbClr val="404040"/>
                </a:solidFill>
                <a:latin typeface="Neutra Text Alt" panose="02000000000000000000" pitchFamily="50" charset="0"/>
                <a:ea typeface="Times New Roman" panose="02020603050405020304" pitchFamily="18" charset="0"/>
                <a:cs typeface="Times New Roman" panose="02020603050405020304" pitchFamily="18" charset="0"/>
              </a:rPr>
              <a:t>Danila Coppola</a:t>
            </a:r>
          </a:p>
          <a:p>
            <a:pPr marL="0" marR="0">
              <a:spcBef>
                <a:spcPts val="0"/>
              </a:spcBef>
              <a:spcAft>
                <a:spcPts val="0"/>
              </a:spcAft>
            </a:pPr>
            <a:r>
              <a:rPr lang="en-US" sz="2400" u="sng" kern="0" dirty="0">
                <a:solidFill>
                  <a:srgbClr val="404040"/>
                </a:solidFill>
                <a:latin typeface="Neutra Text Alt" panose="02000000000000000000" pitchFamily="50" charset="0"/>
                <a:ea typeface="Times New Roman" panose="02020603050405020304" pitchFamily="18" charset="0"/>
                <a:cs typeface="Times New Roman" panose="02020603050405020304" pitchFamily="18" charset="0"/>
                <a:hlinkClick r:id="rId3"/>
              </a:rPr>
              <a:t>Danila.Coppola@DOS.MyFlorida.com</a:t>
            </a:r>
            <a:endParaRPr lang="en-US" sz="2400" kern="0" dirty="0">
              <a:solidFill>
                <a:srgbClr val="404040"/>
              </a:solidFill>
              <a:latin typeface="Neutra Text Alt" panose="02000000000000000000" pitchFamily="50" charset="0"/>
              <a:ea typeface="Times New Roman" panose="02020603050405020304" pitchFamily="18" charset="0"/>
              <a:cs typeface="Times New Roman" panose="02020603050405020304" pitchFamily="18" charset="0"/>
            </a:endParaRPr>
          </a:p>
          <a:p>
            <a:pPr>
              <a:spcBef>
                <a:spcPts val="0"/>
              </a:spcBef>
              <a:spcAft>
                <a:spcPts val="0"/>
              </a:spcAft>
            </a:pPr>
            <a:r>
              <a:rPr lang="en-US" sz="2400" kern="0" dirty="0">
                <a:solidFill>
                  <a:srgbClr val="404040"/>
                </a:solidFill>
                <a:latin typeface="Neutra Text Alt" panose="02000000000000000000" pitchFamily="50" charset="0"/>
                <a:ea typeface="Times New Roman" panose="02020603050405020304" pitchFamily="18" charset="0"/>
                <a:cs typeface="Times New Roman" panose="02020603050405020304" pitchFamily="18" charset="0"/>
              </a:rPr>
              <a:t>Visual Arts (105)</a:t>
            </a:r>
          </a:p>
          <a:p>
            <a:pPr>
              <a:spcBef>
                <a:spcPts val="0"/>
              </a:spcBef>
              <a:spcAft>
                <a:spcPts val="0"/>
              </a:spcAft>
            </a:pPr>
            <a:r>
              <a:rPr lang="en-US" sz="2400" kern="0" dirty="0">
                <a:solidFill>
                  <a:srgbClr val="404040"/>
                </a:solidFill>
                <a:latin typeface="Neutra Text Alt" panose="02000000000000000000" pitchFamily="50" charset="0"/>
                <a:ea typeface="Times New Roman" panose="02020603050405020304" pitchFamily="18" charset="0"/>
                <a:cs typeface="Times New Roman" panose="02020603050405020304" pitchFamily="18" charset="0"/>
              </a:rPr>
              <a:t>Media Arts (109)</a:t>
            </a:r>
          </a:p>
          <a:p>
            <a:pPr>
              <a:spcBef>
                <a:spcPts val="0"/>
              </a:spcBef>
              <a:spcAft>
                <a:spcPts val="0"/>
              </a:spcAft>
            </a:pPr>
            <a:r>
              <a:rPr lang="en-US" sz="2400" kern="0" dirty="0">
                <a:solidFill>
                  <a:srgbClr val="404040"/>
                </a:solidFill>
                <a:latin typeface="Neutra Text Alt" panose="02000000000000000000" pitchFamily="50" charset="0"/>
                <a:ea typeface="Times New Roman" panose="02020603050405020304" pitchFamily="18" charset="0"/>
                <a:cs typeface="Times New Roman" panose="02020603050405020304" pitchFamily="18" charset="0"/>
              </a:rPr>
              <a:t>Multidisciplinary (114) </a:t>
            </a:r>
          </a:p>
          <a:p>
            <a:pPr marR="0" lvl="1">
              <a:spcBef>
                <a:spcPts val="0"/>
              </a:spcBef>
              <a:spcAft>
                <a:spcPts val="0"/>
              </a:spcAft>
            </a:pPr>
            <a:endPar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p:txBody>
      </p:sp>
      <p:sp>
        <p:nvSpPr>
          <p:cNvPr id="4" name="TextBox 3"/>
          <p:cNvSpPr txBox="1"/>
          <p:nvPr/>
        </p:nvSpPr>
        <p:spPr>
          <a:xfrm>
            <a:off x="5638800" y="890150"/>
            <a:ext cx="6260193" cy="5611793"/>
          </a:xfrm>
          <a:prstGeom prst="rect">
            <a:avLst/>
          </a:prstGeom>
          <a:noFill/>
        </p:spPr>
        <p:txBody>
          <a:bodyPr wrap="square" rtlCol="0">
            <a:spAutoFit/>
          </a:bodyPr>
          <a:lstStyle/>
          <a:p>
            <a:pPr marL="0" marR="0" algn="r">
              <a:spcBef>
                <a:spcPts val="0"/>
              </a:spcBef>
              <a:spcAft>
                <a:spcPts val="0"/>
              </a:spcAft>
            </a:pPr>
            <a:r>
              <a:rPr lang="en-US" sz="2800" b="1"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Hillary Crawford</a:t>
            </a:r>
          </a:p>
          <a:p>
            <a:pPr marL="0" marR="0" algn="r">
              <a:spcBef>
                <a:spcPts val="0"/>
              </a:spcBef>
              <a:spcAft>
                <a:spcPts val="0"/>
              </a:spcAft>
            </a:pPr>
            <a:r>
              <a:rPr lang="en-US" sz="2400" u="sng" dirty="0">
                <a:solidFill>
                  <a:srgbClr val="404040"/>
                </a:solidFill>
                <a:latin typeface="Neutra Text Alt" panose="02000000000000000000" pitchFamily="50" charset="0"/>
                <a:ea typeface="Calibri" panose="020F0502020204030204" pitchFamily="34" charset="0"/>
                <a:cs typeface="Times New Roman" panose="02020603050405020304" pitchFamily="18" charset="0"/>
                <a:hlinkClick r:id="rId4"/>
              </a:rPr>
              <a:t>Jenice.Crawford@DOS.MyFlorida.com</a:t>
            </a: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  </a:t>
            </a:r>
          </a:p>
          <a:p>
            <a:pPr marR="0" lvl="1" algn="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Arts in Education (200) </a:t>
            </a:r>
          </a:p>
          <a:p>
            <a:pPr marR="0" lvl="1" algn="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Underserved (UCCD) (400) </a:t>
            </a:r>
          </a:p>
          <a:p>
            <a:pPr marR="0" lvl="1" algn="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Local Arts Agencies (500)</a:t>
            </a:r>
          </a:p>
          <a:p>
            <a:pPr marR="0" lvl="1" algn="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State Service Organizations (600) </a:t>
            </a:r>
          </a:p>
          <a:p>
            <a:pPr marR="0" lvl="1" algn="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Artist Projects (800) </a:t>
            </a:r>
          </a:p>
          <a:p>
            <a:pPr marL="0" marR="0" algn="r">
              <a:spcBef>
                <a:spcPts val="0"/>
              </a:spcBef>
              <a:spcAft>
                <a:spcPts val="800"/>
              </a:spcAft>
            </a:pPr>
            <a:endParaRPr lang="en-US" sz="2800" b="1"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2800" b="1"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Michelle Smith Grindberg</a:t>
            </a:r>
          </a:p>
          <a:p>
            <a:pPr marL="0" marR="0" algn="r">
              <a:spcBef>
                <a:spcPts val="0"/>
              </a:spcBef>
              <a:spcAft>
                <a:spcPts val="0"/>
              </a:spcAft>
            </a:pPr>
            <a:r>
              <a:rPr lang="en-US" sz="2400" u="sng" dirty="0">
                <a:solidFill>
                  <a:srgbClr val="404040"/>
                </a:solidFill>
                <a:latin typeface="Neutra Text Alt" panose="02000000000000000000" pitchFamily="50" charset="0"/>
                <a:ea typeface="Calibri" panose="020F0502020204030204" pitchFamily="34" charset="0"/>
                <a:cs typeface="Times New Roman" panose="02020603050405020304" pitchFamily="18" charset="0"/>
                <a:hlinkClick r:id="rId5"/>
              </a:rPr>
              <a:t>Michelle.SmithGrindberg@DOS.MyFlorida.com</a:t>
            </a: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 </a:t>
            </a:r>
          </a:p>
          <a:p>
            <a:pPr marR="0" lvl="1" algn="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Dance (101)</a:t>
            </a:r>
          </a:p>
          <a:p>
            <a:pPr marR="0" lvl="1" algn="r">
              <a:spcBef>
                <a:spcPts val="0"/>
              </a:spcBef>
              <a:spcAft>
                <a:spcPts val="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Music (102) </a:t>
            </a:r>
            <a:endParaRPr lang="en-US" sz="2400" dirty="0">
              <a:solidFill>
                <a:srgbClr val="404040"/>
              </a:solidFill>
            </a:endParaRPr>
          </a:p>
          <a:p>
            <a:pPr marR="0" lvl="0" algn="r">
              <a:spcBef>
                <a:spcPts val="0"/>
              </a:spcBef>
              <a:spcAft>
                <a:spcPts val="0"/>
              </a:spcAft>
              <a:buClr>
                <a:srgbClr val="7030A0"/>
              </a:buClr>
            </a:pPr>
            <a:endParaRPr lang="en-US" sz="2800" b="1"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a:p>
            <a:pPr marL="0" marR="0" algn="r">
              <a:spcBef>
                <a:spcPts val="0"/>
              </a:spcBef>
              <a:spcAft>
                <a:spcPts val="800"/>
              </a:spcAft>
            </a:pPr>
            <a:endPar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ECCB4F8-BD0B-4BED-A9F9-3CB47A13CB8F}"/>
              </a:ext>
            </a:extLst>
          </p:cNvPr>
          <p:cNvSpPr txBox="1"/>
          <p:nvPr/>
        </p:nvSpPr>
        <p:spPr>
          <a:xfrm>
            <a:off x="3048000" y="5207701"/>
            <a:ext cx="6096000" cy="1261884"/>
          </a:xfrm>
          <a:prstGeom prst="rect">
            <a:avLst/>
          </a:prstGeom>
          <a:noFill/>
        </p:spPr>
        <p:txBody>
          <a:bodyPr wrap="square">
            <a:spAutoFit/>
          </a:bodyPr>
          <a:lstStyle/>
          <a:p>
            <a:pPr marR="0" lvl="0" algn="ctr">
              <a:spcBef>
                <a:spcPts val="0"/>
              </a:spcBef>
              <a:spcAft>
                <a:spcPts val="0"/>
              </a:spcAft>
              <a:buClr>
                <a:srgbClr val="7030A0"/>
              </a:buClr>
            </a:pPr>
            <a:r>
              <a:rPr lang="en-US" sz="2800" b="1"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Sarah Stage </a:t>
            </a:r>
          </a:p>
          <a:p>
            <a:pPr marR="0" lvl="0" algn="ctr">
              <a:spcBef>
                <a:spcPts val="0"/>
              </a:spcBef>
              <a:spcAft>
                <a:spcPts val="0"/>
              </a:spcAft>
              <a:buClr>
                <a:srgbClr val="7030A0"/>
              </a:buClr>
            </a:pPr>
            <a:r>
              <a:rPr lang="en-US" sz="2400" u="sng" dirty="0">
                <a:solidFill>
                  <a:srgbClr val="404040"/>
                </a:solidFill>
                <a:latin typeface="Neutra Text Alt" panose="02000000000000000000" pitchFamily="50" charset="0"/>
                <a:ea typeface="Calibri" panose="020F0502020204030204" pitchFamily="34" charset="0"/>
                <a:cs typeface="Times New Roman" panose="02020603050405020304" pitchFamily="18" charset="0"/>
                <a:hlinkClick r:id="rId6"/>
              </a:rPr>
              <a:t>Sarah.Stage@DOS.MyFlorida.com</a:t>
            </a:r>
            <a:endPar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endParaRPr>
          </a:p>
          <a:p>
            <a:pPr marR="0" lvl="1" algn="ctr">
              <a:spcBef>
                <a:spcPts val="0"/>
              </a:spcBef>
              <a:spcAft>
                <a:spcPts val="800"/>
              </a:spcAft>
            </a:pPr>
            <a:r>
              <a:rPr lang="en-US" sz="2400" dirty="0">
                <a:solidFill>
                  <a:srgbClr val="404040"/>
                </a:solidFill>
                <a:latin typeface="Neutra Text Alt" panose="02000000000000000000" pitchFamily="50" charset="0"/>
                <a:ea typeface="Calibri" panose="020F0502020204030204" pitchFamily="34" charset="0"/>
                <a:cs typeface="Times New Roman" panose="02020603050405020304" pitchFamily="18" charset="0"/>
              </a:rPr>
              <a:t>Museums (170)</a:t>
            </a:r>
          </a:p>
        </p:txBody>
      </p:sp>
    </p:spTree>
    <p:extLst>
      <p:ext uri="{BB962C8B-B14F-4D97-AF65-F5344CB8AC3E}">
        <p14:creationId xmlns:p14="http://schemas.microsoft.com/office/powerpoint/2010/main" val="147887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4"/>
          <p:cNvSpPr txBox="1">
            <a:spLocks noChangeArrowheads="1"/>
          </p:cNvSpPr>
          <p:nvPr/>
        </p:nvSpPr>
        <p:spPr bwMode="auto">
          <a:xfrm>
            <a:off x="422366" y="1119254"/>
            <a:ext cx="9303657"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342900" lvl="0" indent="-342900" fontAlgn="auto">
              <a:spcBef>
                <a:spcPts val="0"/>
              </a:spcBef>
              <a:spcAft>
                <a:spcPts val="1200"/>
              </a:spcAft>
              <a:buBlip>
                <a:blip r:embed="rId2"/>
              </a:buBlip>
              <a:defRPr/>
            </a:pPr>
            <a:r>
              <a:rPr lang="en-US" altLang="en-US" sz="3200" dirty="0">
                <a:solidFill>
                  <a:srgbClr val="404040"/>
                </a:solidFill>
                <a:latin typeface="Neutra Text Alt" panose="02000000000000000000" pitchFamily="50" charset="0"/>
              </a:rPr>
              <a:t>During the presentation:</a:t>
            </a:r>
          </a:p>
          <a:p>
            <a:pPr marL="1085850" lvl="1" indent="-342900" fontAlgn="auto">
              <a:spcBef>
                <a:spcPts val="0"/>
              </a:spcBef>
              <a:spcAft>
                <a:spcPts val="1200"/>
              </a:spcAft>
              <a:buBlip>
                <a:blip r:embed="rId2"/>
              </a:buBlip>
              <a:defRPr/>
            </a:pPr>
            <a:r>
              <a:rPr lang="en-US" altLang="en-US" sz="3200" dirty="0">
                <a:solidFill>
                  <a:srgbClr val="404040"/>
                </a:solidFill>
                <a:latin typeface="Neutra Text Alt" panose="02000000000000000000" pitchFamily="50" charset="0"/>
              </a:rPr>
              <a:t>Participants will be muted </a:t>
            </a:r>
          </a:p>
          <a:p>
            <a:pPr marL="1085850" lvl="1" indent="-342900" fontAlgn="auto">
              <a:spcBef>
                <a:spcPts val="0"/>
              </a:spcBef>
              <a:spcAft>
                <a:spcPts val="1200"/>
              </a:spcAft>
              <a:buBlip>
                <a:blip r:embed="rId2"/>
              </a:buBlip>
              <a:defRPr/>
            </a:pPr>
            <a:r>
              <a:rPr lang="en-US" altLang="en-US" sz="3200" dirty="0">
                <a:solidFill>
                  <a:srgbClr val="404040"/>
                </a:solidFill>
                <a:latin typeface="Neutra Text Alt" panose="02000000000000000000" pitchFamily="50" charset="0"/>
              </a:rPr>
              <a:t>Video is disabled </a:t>
            </a:r>
          </a:p>
          <a:p>
            <a:pPr marL="1085850" lvl="1" indent="-342900" fontAlgn="auto">
              <a:spcBef>
                <a:spcPts val="0"/>
              </a:spcBef>
              <a:spcAft>
                <a:spcPts val="1200"/>
              </a:spcAft>
              <a:buBlip>
                <a:blip r:embed="rId2"/>
              </a:buBlip>
              <a:defRPr/>
            </a:pPr>
            <a:r>
              <a:rPr lang="en-US" altLang="en-US" sz="3200" dirty="0">
                <a:solidFill>
                  <a:srgbClr val="404040"/>
                </a:solidFill>
                <a:latin typeface="Neutra Text Alt" panose="02000000000000000000" pitchFamily="50" charset="0"/>
              </a:rPr>
              <a:t>Chat feature is available</a:t>
            </a:r>
          </a:p>
          <a:p>
            <a:pPr lvl="1" indent="0" fontAlgn="auto">
              <a:spcBef>
                <a:spcPts val="0"/>
              </a:spcBef>
              <a:spcAft>
                <a:spcPts val="1200"/>
              </a:spcAft>
              <a:defRPr/>
            </a:pPr>
            <a:endParaRPr lang="en-US" altLang="en-US" sz="3200" dirty="0">
              <a:solidFill>
                <a:srgbClr val="404040"/>
              </a:solidFill>
              <a:latin typeface="Neutra Text Alt" panose="02000000000000000000" pitchFamily="50" charset="0"/>
            </a:endParaRPr>
          </a:p>
          <a:p>
            <a:pPr marL="342900" indent="-342900" fontAlgn="auto">
              <a:spcBef>
                <a:spcPts val="0"/>
              </a:spcBef>
              <a:spcAft>
                <a:spcPts val="1200"/>
              </a:spcAft>
              <a:buBlip>
                <a:blip r:embed="rId2"/>
              </a:buBlip>
              <a:defRPr/>
            </a:pPr>
            <a:endParaRPr lang="en-US" altLang="en-US" sz="3200" dirty="0">
              <a:solidFill>
                <a:srgbClr val="404040"/>
              </a:solidFill>
              <a:latin typeface="Neutra Text Alt" panose="02000000000000000000" pitchFamily="50" charset="0"/>
            </a:endParaRPr>
          </a:p>
          <a:p>
            <a:pPr marL="342900" indent="-342900" fontAlgn="auto">
              <a:spcBef>
                <a:spcPts val="0"/>
              </a:spcBef>
              <a:spcAft>
                <a:spcPts val="1200"/>
              </a:spcAft>
              <a:buBlip>
                <a:blip r:embed="rId2"/>
              </a:buBlip>
              <a:defRPr/>
            </a:pPr>
            <a:endParaRPr lang="en-US" altLang="en-US" sz="3200" dirty="0">
              <a:solidFill>
                <a:srgbClr val="404040"/>
              </a:solidFill>
              <a:latin typeface="Neutra Text Alt" panose="02000000000000000000" pitchFamily="50" charset="0"/>
            </a:endParaRPr>
          </a:p>
          <a:p>
            <a:pPr marL="342900" indent="-342900" fontAlgn="auto">
              <a:spcBef>
                <a:spcPts val="0"/>
              </a:spcBef>
              <a:spcAft>
                <a:spcPts val="1200"/>
              </a:spcAft>
              <a:buBlip>
                <a:blip r:embed="rId2"/>
              </a:buBlip>
              <a:defRPr/>
            </a:pPr>
            <a:r>
              <a:rPr lang="en-US" altLang="en-US" sz="3200" dirty="0">
                <a:solidFill>
                  <a:srgbClr val="404040"/>
                </a:solidFill>
                <a:latin typeface="Neutra Text Alt" panose="02000000000000000000" pitchFamily="50" charset="0"/>
              </a:rPr>
              <a:t>Q&amp;A will take place at the end</a:t>
            </a:r>
          </a:p>
        </p:txBody>
      </p:sp>
      <p:sp>
        <p:nvSpPr>
          <p:cNvPr id="2" name="TextBox 1"/>
          <p:cNvSpPr txBox="1"/>
          <p:nvPr/>
        </p:nvSpPr>
        <p:spPr>
          <a:xfrm>
            <a:off x="3297407" y="195924"/>
            <a:ext cx="5597186" cy="923330"/>
          </a:xfrm>
          <a:prstGeom prst="rect">
            <a:avLst/>
          </a:prstGeom>
          <a:noFill/>
        </p:spPr>
        <p:txBody>
          <a:bodyPr wrap="square" rtlCol="0">
            <a:spAutoFit/>
          </a:bodyPr>
          <a:lstStyle/>
          <a:p>
            <a:r>
              <a:rPr lang="en-US" altLang="en-US" sz="5400" b="1" dirty="0">
                <a:solidFill>
                  <a:srgbClr val="209E53"/>
                </a:solidFill>
                <a:latin typeface="Neutra Text Alt" panose="02000000000000000000" pitchFamily="50" charset="0"/>
              </a:rPr>
              <a:t>Meeting Etiquette</a:t>
            </a:r>
          </a:p>
        </p:txBody>
      </p:sp>
      <p:pic>
        <p:nvPicPr>
          <p:cNvPr id="2050" name="Picture 2" descr="Getting Started with ZOOM at FUUSE - First Unitarian Universalist Society  of Exeter">
            <a:extLst>
              <a:ext uri="{FF2B5EF4-FFF2-40B4-BE49-F238E27FC236}">
                <a16:creationId xmlns:a16="http://schemas.microsoft.com/office/drawing/2014/main" id="{2694FED4-639B-40AA-855F-500A59BD34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9200" y="1744612"/>
            <a:ext cx="5190786" cy="3067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8005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4137771" y="365125"/>
            <a:ext cx="391645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4500" b="1" dirty="0">
                <a:solidFill>
                  <a:srgbClr val="209E53"/>
                </a:solidFill>
                <a:latin typeface="Neutra Text Alt" panose="02000000000000000000" pitchFamily="50" charset="0"/>
              </a:rPr>
              <a:t>Scoring Rubric</a:t>
            </a:r>
          </a:p>
        </p:txBody>
      </p:sp>
      <p:graphicFrame>
        <p:nvGraphicFramePr>
          <p:cNvPr id="6" name="Table 5"/>
          <p:cNvGraphicFramePr>
            <a:graphicFrameLocks noGrp="1"/>
          </p:cNvGraphicFramePr>
          <p:nvPr/>
        </p:nvGraphicFramePr>
        <p:xfrm>
          <a:off x="941140" y="1149955"/>
          <a:ext cx="10309720" cy="4700974"/>
        </p:xfrm>
        <a:graphic>
          <a:graphicData uri="http://schemas.openxmlformats.org/drawingml/2006/table">
            <a:tbl>
              <a:tblPr>
                <a:tableStyleId>{93296810-A885-4BE3-A3E7-6D5BEEA58F35}</a:tableStyleId>
              </a:tblPr>
              <a:tblGrid>
                <a:gridCol w="1640733">
                  <a:extLst>
                    <a:ext uri="{9D8B030D-6E8A-4147-A177-3AD203B41FA5}">
                      <a16:colId xmlns:a16="http://schemas.microsoft.com/office/drawing/2014/main" val="20000"/>
                    </a:ext>
                  </a:extLst>
                </a:gridCol>
                <a:gridCol w="6946870">
                  <a:extLst>
                    <a:ext uri="{9D8B030D-6E8A-4147-A177-3AD203B41FA5}">
                      <a16:colId xmlns:a16="http://schemas.microsoft.com/office/drawing/2014/main" val="20001"/>
                    </a:ext>
                  </a:extLst>
                </a:gridCol>
                <a:gridCol w="1722117">
                  <a:extLst>
                    <a:ext uri="{9D8B030D-6E8A-4147-A177-3AD203B41FA5}">
                      <a16:colId xmlns:a16="http://schemas.microsoft.com/office/drawing/2014/main" val="20002"/>
                    </a:ext>
                  </a:extLst>
                </a:gridCol>
              </a:tblGrid>
              <a:tr h="7257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solidFill>
                            <a:schemeClr val="tx1"/>
                          </a:solidFill>
                          <a:effectLst/>
                        </a:rPr>
                        <a:t>Value</a:t>
                      </a:r>
                      <a:endParaRPr kumimoji="0" lang="en-US" sz="2400" b="1" i="0" u="none" strike="noStrike" cap="none" normalizeH="0" baseline="0" dirty="0">
                        <a:ln>
                          <a:noFill/>
                        </a:ln>
                        <a:solidFill>
                          <a:schemeClr val="tx1"/>
                        </a:solidFill>
                        <a:effectLst/>
                        <a:latin typeface="Neutra Text Alt" panose="02000000000000000000" pitchFamily="50" charset="0"/>
                        <a:ea typeface="ＭＳ Ｐゴシック" charset="-128"/>
                        <a:cs typeface="Arial" charset="0"/>
                      </a:endParaRPr>
                    </a:p>
                  </a:txBody>
                  <a:tcPr marL="91444" marR="91444" marT="45708" marB="4570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solidFill>
                            <a:schemeClr val="tx1"/>
                          </a:solidFill>
                          <a:effectLst/>
                        </a:rPr>
                        <a:t>Description</a:t>
                      </a:r>
                      <a:endParaRPr kumimoji="0" lang="en-US" sz="2400" b="1" i="0" u="none" strike="noStrike" cap="none" normalizeH="0" baseline="0" dirty="0">
                        <a:ln>
                          <a:noFill/>
                        </a:ln>
                        <a:solidFill>
                          <a:schemeClr val="tx1"/>
                        </a:solidFill>
                        <a:effectLst/>
                        <a:latin typeface="Neutra Text Alt" panose="02000000000000000000" pitchFamily="50" charset="0"/>
                        <a:ea typeface="ＭＳ Ｐゴシック" charset="-128"/>
                        <a:cs typeface="Arial" charset="0"/>
                      </a:endParaRPr>
                    </a:p>
                  </a:txBody>
                  <a:tcPr marL="91444" marR="91444" marT="45708" marB="4570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solidFill>
                            <a:schemeClr val="tx1"/>
                          </a:solidFill>
                          <a:effectLst/>
                        </a:rPr>
                        <a:t>Score</a:t>
                      </a:r>
                      <a:endParaRPr kumimoji="0" lang="en-US" sz="2400" b="1" i="0" u="none" strike="noStrike" cap="none" normalizeH="0" baseline="0" dirty="0">
                        <a:ln>
                          <a:noFill/>
                        </a:ln>
                        <a:solidFill>
                          <a:schemeClr val="tx1"/>
                        </a:solidFill>
                        <a:effectLst/>
                        <a:latin typeface="Neutra Text Alt" panose="02000000000000000000" pitchFamily="50" charset="0"/>
                        <a:ea typeface="ＭＳ Ｐゴシック" charset="-128"/>
                        <a:cs typeface="Arial" charset="0"/>
                      </a:endParaRPr>
                    </a:p>
                  </a:txBody>
                  <a:tcPr marL="91444" marR="91444" marT="45708" marB="45708" anchor="ctr" horzOverflow="overflow"/>
                </a:tc>
                <a:extLst>
                  <a:ext uri="{0D108BD9-81ED-4DB2-BD59-A6C34878D82A}">
                    <a16:rowId xmlns:a16="http://schemas.microsoft.com/office/drawing/2014/main" val="10000"/>
                  </a:ext>
                </a:extLst>
              </a:tr>
              <a:tr h="89789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u="none" strike="noStrike" cap="none" normalizeH="0" baseline="0" dirty="0">
                          <a:ln>
                            <a:noFill/>
                          </a:ln>
                          <a:solidFill>
                            <a:srgbClr val="404040"/>
                          </a:solidFill>
                          <a:effectLst/>
                        </a:rPr>
                        <a:t>Excellent</a:t>
                      </a:r>
                      <a:endParaRPr kumimoji="0" lang="en-US" sz="2800" b="1"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a:ln>
                            <a:noFill/>
                          </a:ln>
                          <a:solidFill>
                            <a:srgbClr val="404040"/>
                          </a:solidFill>
                          <a:effectLst/>
                        </a:rPr>
                        <a:t>Strongly demonstrates public value of arts and culture. Merits investment of State of Florida funding.</a:t>
                      </a:r>
                      <a:endParaRPr kumimoji="0" lang="en-US" sz="2000" b="0"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u="none" strike="noStrike" cap="none" normalizeH="0" baseline="0" dirty="0">
                          <a:ln>
                            <a:noFill/>
                          </a:ln>
                          <a:solidFill>
                            <a:srgbClr val="404040"/>
                          </a:solidFill>
                          <a:effectLst/>
                        </a:rPr>
                        <a:t>92 – 100</a:t>
                      </a:r>
                      <a:endParaRPr kumimoji="0" lang="en-US" sz="3200" b="0"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extLst>
                  <a:ext uri="{0D108BD9-81ED-4DB2-BD59-A6C34878D82A}">
                    <a16:rowId xmlns:a16="http://schemas.microsoft.com/office/drawing/2014/main" val="10001"/>
                  </a:ext>
                </a:extLst>
              </a:tr>
              <a:tr h="8689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u="none" strike="noStrike" cap="none" normalizeH="0" baseline="0" dirty="0">
                          <a:ln>
                            <a:noFill/>
                          </a:ln>
                          <a:solidFill>
                            <a:srgbClr val="404040"/>
                          </a:solidFill>
                          <a:effectLst/>
                        </a:rPr>
                        <a:t>Good</a:t>
                      </a:r>
                      <a:endParaRPr kumimoji="0" lang="en-US" sz="2800" b="1"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a:ln>
                            <a:noFill/>
                          </a:ln>
                          <a:solidFill>
                            <a:srgbClr val="404040"/>
                          </a:solidFill>
                          <a:effectLst/>
                        </a:rPr>
                        <a:t>Satisfactorily demonstrates public value of arts and culture. Merits investment of State of Florida funding.</a:t>
                      </a:r>
                      <a:endParaRPr kumimoji="0" lang="en-US" sz="2000" b="0"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u="none" strike="noStrike" cap="none" normalizeH="0" baseline="0" dirty="0">
                          <a:ln>
                            <a:noFill/>
                          </a:ln>
                          <a:solidFill>
                            <a:srgbClr val="404040"/>
                          </a:solidFill>
                          <a:effectLst/>
                        </a:rPr>
                        <a:t>80 – 91</a:t>
                      </a:r>
                      <a:endParaRPr kumimoji="0" lang="en-US" sz="3200" b="0"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extLst>
                  <a:ext uri="{0D108BD9-81ED-4DB2-BD59-A6C34878D82A}">
                    <a16:rowId xmlns:a16="http://schemas.microsoft.com/office/drawing/2014/main" val="10002"/>
                  </a:ext>
                </a:extLst>
              </a:tr>
              <a:tr h="8977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u="none" strike="noStrike" cap="none" normalizeH="0" baseline="0" dirty="0">
                          <a:ln>
                            <a:noFill/>
                          </a:ln>
                          <a:solidFill>
                            <a:srgbClr val="404040"/>
                          </a:solidFill>
                          <a:effectLst/>
                        </a:rPr>
                        <a:t>Fair</a:t>
                      </a:r>
                      <a:endParaRPr kumimoji="0" lang="en-US" sz="2800" b="1"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a:ln>
                            <a:noFill/>
                          </a:ln>
                          <a:solidFill>
                            <a:srgbClr val="404040"/>
                          </a:solidFill>
                          <a:effectLst/>
                        </a:rPr>
                        <a:t>Does not sufficiently demonstrate public value of arts and culture. Does not merit investment of State of Florida funding.</a:t>
                      </a:r>
                      <a:endParaRPr kumimoji="0" lang="en-US" sz="2000" b="0"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u="none" strike="noStrike" cap="none" normalizeH="0" baseline="0" dirty="0">
                          <a:ln>
                            <a:noFill/>
                          </a:ln>
                          <a:solidFill>
                            <a:srgbClr val="404040"/>
                          </a:solidFill>
                          <a:effectLst/>
                        </a:rPr>
                        <a:t>61 - 79</a:t>
                      </a:r>
                      <a:endParaRPr kumimoji="0" lang="en-US" sz="3200" b="0"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extLst>
                  <a:ext uri="{0D108BD9-81ED-4DB2-BD59-A6C34878D82A}">
                    <a16:rowId xmlns:a16="http://schemas.microsoft.com/office/drawing/2014/main" val="10003"/>
                  </a:ext>
                </a:extLst>
              </a:tr>
              <a:tr h="11697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u="none" strike="noStrike" cap="none" normalizeH="0" baseline="0" dirty="0">
                          <a:ln>
                            <a:noFill/>
                          </a:ln>
                          <a:solidFill>
                            <a:srgbClr val="404040"/>
                          </a:solidFill>
                          <a:effectLst/>
                        </a:rPr>
                        <a:t>Weak</a:t>
                      </a:r>
                      <a:endParaRPr kumimoji="0" lang="en-US" sz="2800" b="1"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a:ln>
                            <a:noFill/>
                          </a:ln>
                          <a:solidFill>
                            <a:srgbClr val="404040"/>
                          </a:solidFill>
                          <a:effectLst/>
                        </a:rPr>
                        <a:t>Makes an incomplete and/or inadequate case for the public value of arts and culture. Does not merit investment of State of Florida funding. Information is confusing, unclear, and lacks specific details.</a:t>
                      </a:r>
                      <a:endParaRPr kumimoji="0" lang="en-US" sz="2000" b="0"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u="none" strike="noStrike" cap="none" normalizeH="0" baseline="0" dirty="0">
                          <a:ln>
                            <a:noFill/>
                          </a:ln>
                          <a:solidFill>
                            <a:srgbClr val="404040"/>
                          </a:solidFill>
                          <a:effectLst/>
                        </a:rPr>
                        <a:t>0 - 60</a:t>
                      </a:r>
                      <a:endParaRPr kumimoji="0" lang="en-US" sz="3200" b="0" i="0" u="none" strike="noStrike" cap="none" normalizeH="0" baseline="0" dirty="0">
                        <a:ln>
                          <a:noFill/>
                        </a:ln>
                        <a:solidFill>
                          <a:srgbClr val="404040"/>
                        </a:solidFill>
                        <a:effectLst/>
                        <a:latin typeface="Neutra Text Alt" panose="02000000000000000000" pitchFamily="50" charset="0"/>
                        <a:ea typeface="ＭＳ Ｐゴシック" charset="-128"/>
                        <a:cs typeface="Arial" charset="0"/>
                      </a:endParaRPr>
                    </a:p>
                  </a:txBody>
                  <a:tcPr marL="91444" marR="91444" marT="45708" marB="45708" horzOverflow="overflow"/>
                </a:tc>
                <a:extLst>
                  <a:ext uri="{0D108BD9-81ED-4DB2-BD59-A6C34878D82A}">
                    <a16:rowId xmlns:a16="http://schemas.microsoft.com/office/drawing/2014/main" val="10004"/>
                  </a:ext>
                </a:extLst>
              </a:tr>
            </a:tbl>
          </a:graphicData>
        </a:graphic>
      </p:graphicFrame>
      <p:grpSp>
        <p:nvGrpSpPr>
          <p:cNvPr id="2" name="Group 1"/>
          <p:cNvGrpSpPr/>
          <p:nvPr/>
        </p:nvGrpSpPr>
        <p:grpSpPr>
          <a:xfrm>
            <a:off x="369187" y="1381312"/>
            <a:ext cx="522514" cy="4326396"/>
            <a:chOff x="369187" y="1392329"/>
            <a:chExt cx="522514" cy="4326396"/>
          </a:xfrm>
        </p:grpSpPr>
        <p:sp>
          <p:nvSpPr>
            <p:cNvPr id="9" name="Down Arrow 8"/>
            <p:cNvSpPr/>
            <p:nvPr/>
          </p:nvSpPr>
          <p:spPr>
            <a:xfrm rot="10800000">
              <a:off x="369187" y="1392329"/>
              <a:ext cx="522514" cy="2255392"/>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0" name="TextBox 9"/>
            <p:cNvSpPr txBox="1"/>
            <p:nvPr/>
          </p:nvSpPr>
          <p:spPr>
            <a:xfrm rot="16200000">
              <a:off x="54490" y="2401133"/>
              <a:ext cx="1151906" cy="369332"/>
            </a:xfrm>
            <a:prstGeom prst="rect">
              <a:avLst/>
            </a:prstGeom>
            <a:noFill/>
          </p:spPr>
          <p:txBody>
            <a:bodyPr wrap="square" rtlCol="0">
              <a:spAutoFit/>
            </a:bodyPr>
            <a:lstStyle/>
            <a:p>
              <a:r>
                <a:rPr lang="en-US" b="1" dirty="0">
                  <a:solidFill>
                    <a:srgbClr val="404040"/>
                  </a:solidFill>
                  <a:latin typeface="Neutra Text Alt" panose="02000000000000000000" pitchFamily="50" charset="0"/>
                </a:rPr>
                <a:t>FUNDED</a:t>
              </a:r>
            </a:p>
          </p:txBody>
        </p:sp>
        <p:sp>
          <p:nvSpPr>
            <p:cNvPr id="12" name="Down Arrow 11"/>
            <p:cNvSpPr/>
            <p:nvPr/>
          </p:nvSpPr>
          <p:spPr>
            <a:xfrm>
              <a:off x="369187" y="3665027"/>
              <a:ext cx="522514" cy="2053698"/>
            </a:xfrm>
            <a:prstGeom prst="downArrow">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3" name="TextBox 12"/>
            <p:cNvSpPr txBox="1"/>
            <p:nvPr/>
          </p:nvSpPr>
          <p:spPr>
            <a:xfrm rot="16200000">
              <a:off x="-317010" y="4288183"/>
              <a:ext cx="1894905" cy="369332"/>
            </a:xfrm>
            <a:prstGeom prst="rect">
              <a:avLst/>
            </a:prstGeom>
            <a:noFill/>
          </p:spPr>
          <p:txBody>
            <a:bodyPr wrap="square" rtlCol="0">
              <a:spAutoFit/>
            </a:bodyPr>
            <a:lstStyle/>
            <a:p>
              <a:r>
                <a:rPr lang="en-US" b="1" dirty="0">
                  <a:solidFill>
                    <a:srgbClr val="404040"/>
                  </a:solidFill>
                  <a:latin typeface="Neutra Text Alt" panose="02000000000000000000" pitchFamily="50" charset="0"/>
                </a:rPr>
                <a:t>NOT FUNDED</a:t>
              </a:r>
            </a:p>
          </p:txBody>
        </p:sp>
      </p:grpSp>
    </p:spTree>
    <p:extLst>
      <p:ext uri="{BB962C8B-B14F-4D97-AF65-F5344CB8AC3E}">
        <p14:creationId xmlns:p14="http://schemas.microsoft.com/office/powerpoint/2010/main" val="395967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4063072" y="365125"/>
            <a:ext cx="406585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4500" b="1" dirty="0">
                <a:solidFill>
                  <a:srgbClr val="209E53"/>
                </a:solidFill>
                <a:latin typeface="Neutra Text Alt" panose="02000000000000000000" pitchFamily="50" charset="0"/>
              </a:rPr>
              <a:t>Review Criteria</a:t>
            </a:r>
          </a:p>
        </p:txBody>
      </p:sp>
      <p:sp>
        <p:nvSpPr>
          <p:cNvPr id="11" name="Content Placeholder 2">
            <a:extLst>
              <a:ext uri="{FF2B5EF4-FFF2-40B4-BE49-F238E27FC236}">
                <a16:creationId xmlns:a16="http://schemas.microsoft.com/office/drawing/2014/main" id="{1B186BDF-F345-4960-AFFF-82D89B62A371}"/>
              </a:ext>
            </a:extLst>
          </p:cNvPr>
          <p:cNvSpPr>
            <a:spLocks noGrp="1"/>
          </p:cNvSpPr>
          <p:nvPr>
            <p:ph idx="1"/>
          </p:nvPr>
        </p:nvSpPr>
        <p:spPr>
          <a:xfrm>
            <a:off x="242711" y="1154813"/>
            <a:ext cx="11706577" cy="4398484"/>
          </a:xfrm>
        </p:spPr>
        <p:txBody>
          <a:bodyPr>
            <a:noAutofit/>
          </a:bodyPr>
          <a:lstStyle/>
          <a:p>
            <a:pPr>
              <a:lnSpc>
                <a:spcPct val="100000"/>
              </a:lnSpc>
              <a:buBlip>
                <a:blip r:embed="rId2"/>
              </a:buBlip>
            </a:pPr>
            <a:r>
              <a:rPr lang="en-US">
                <a:solidFill>
                  <a:srgbClr val="404040"/>
                </a:solidFill>
              </a:rPr>
              <a:t>All applications will be evaluated and scored using the following three criteria:</a:t>
            </a:r>
          </a:p>
          <a:p>
            <a:pPr>
              <a:lnSpc>
                <a:spcPct val="100000"/>
              </a:lnSpc>
              <a:buBlip>
                <a:blip r:embed="rId2"/>
              </a:buBlip>
            </a:pPr>
            <a:endParaRPr lang="en-US" altLang="en-US" sz="2800" dirty="0">
              <a:solidFill>
                <a:srgbClr val="404040"/>
              </a:solidFill>
              <a:latin typeface="Neutra Text Alt" panose="02000000000000000000" pitchFamily="50" charset="0"/>
            </a:endParaRPr>
          </a:p>
        </p:txBody>
      </p:sp>
      <p:graphicFrame>
        <p:nvGraphicFramePr>
          <p:cNvPr id="8" name="Chart 7">
            <a:extLst>
              <a:ext uri="{FF2B5EF4-FFF2-40B4-BE49-F238E27FC236}">
                <a16:creationId xmlns:a16="http://schemas.microsoft.com/office/drawing/2014/main" id="{2C624025-D78D-4B56-91E4-1CFD541E4593}"/>
              </a:ext>
            </a:extLst>
          </p:cNvPr>
          <p:cNvGraphicFramePr/>
          <p:nvPr/>
        </p:nvGraphicFramePr>
        <p:xfrm>
          <a:off x="242710" y="1812090"/>
          <a:ext cx="11706577" cy="468078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4063072" y="365125"/>
            <a:ext cx="406585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4500" b="1" dirty="0">
                <a:solidFill>
                  <a:srgbClr val="209E53"/>
                </a:solidFill>
                <a:latin typeface="Neutra Text Alt" panose="02000000000000000000" pitchFamily="50" charset="0"/>
              </a:rPr>
              <a:t>Review Criteria</a:t>
            </a:r>
          </a:p>
        </p:txBody>
      </p:sp>
      <p:sp>
        <p:nvSpPr>
          <p:cNvPr id="11" name="Content Placeholder 2">
            <a:extLst>
              <a:ext uri="{FF2B5EF4-FFF2-40B4-BE49-F238E27FC236}">
                <a16:creationId xmlns:a16="http://schemas.microsoft.com/office/drawing/2014/main" id="{1B186BDF-F345-4960-AFFF-82D89B62A371}"/>
              </a:ext>
            </a:extLst>
          </p:cNvPr>
          <p:cNvSpPr>
            <a:spLocks noGrp="1"/>
          </p:cNvSpPr>
          <p:nvPr>
            <p:ph idx="1"/>
          </p:nvPr>
        </p:nvSpPr>
        <p:spPr>
          <a:xfrm>
            <a:off x="242711" y="1149955"/>
            <a:ext cx="11706577" cy="4398484"/>
          </a:xfrm>
        </p:spPr>
        <p:txBody>
          <a:bodyPr>
            <a:noAutofit/>
          </a:bodyPr>
          <a:lstStyle/>
          <a:p>
            <a:pPr lvl="1">
              <a:lnSpc>
                <a:spcPct val="100000"/>
              </a:lnSpc>
              <a:buBlip>
                <a:blip r:embed="rId2"/>
              </a:buBlip>
            </a:pPr>
            <a:r>
              <a:rPr lang="en-US" sz="2800" dirty="0">
                <a:solidFill>
                  <a:srgbClr val="404040"/>
                </a:solidFill>
              </a:rPr>
              <a:t>Quality of Offerings (Up to 35 points)</a:t>
            </a:r>
          </a:p>
          <a:p>
            <a:pPr lvl="2">
              <a:lnSpc>
                <a:spcPct val="100000"/>
              </a:lnSpc>
              <a:buBlip>
                <a:blip r:embed="rId2"/>
              </a:buBlip>
            </a:pPr>
            <a:r>
              <a:rPr lang="en-US" sz="2400" dirty="0">
                <a:solidFill>
                  <a:srgbClr val="404040"/>
                </a:solidFill>
              </a:rPr>
              <a:t>Applicants must demonstrate the quality of their offerings in all aspects of the proposal.</a:t>
            </a:r>
          </a:p>
          <a:p>
            <a:pPr lvl="2">
              <a:lnSpc>
                <a:spcPct val="100000"/>
              </a:lnSpc>
              <a:buBlip>
                <a:blip r:embed="rId2"/>
              </a:buBlip>
            </a:pPr>
            <a:r>
              <a:rPr lang="en-US" sz="2400" dirty="0">
                <a:solidFill>
                  <a:srgbClr val="404040"/>
                </a:solidFill>
              </a:rPr>
              <a:t>Panelists will evaluate this criteria using the responses to questions related to the following information:</a:t>
            </a:r>
          </a:p>
          <a:p>
            <a:pPr lvl="3">
              <a:lnSpc>
                <a:spcPct val="100000"/>
              </a:lnSpc>
              <a:buBlip>
                <a:blip r:embed="rId2"/>
              </a:buBlip>
            </a:pPr>
            <a:r>
              <a:rPr lang="en-US" sz="2000" dirty="0">
                <a:solidFill>
                  <a:srgbClr val="404040"/>
                </a:solidFill>
              </a:rPr>
              <a:t>Applicant Mission Statement;</a:t>
            </a:r>
          </a:p>
          <a:p>
            <a:pPr lvl="3">
              <a:lnSpc>
                <a:spcPct val="100000"/>
              </a:lnSpc>
              <a:buBlip>
                <a:blip r:embed="rId2"/>
              </a:buBlip>
            </a:pPr>
            <a:r>
              <a:rPr lang="en-US" sz="2000" dirty="0">
                <a:solidFill>
                  <a:srgbClr val="404040"/>
                </a:solidFill>
              </a:rPr>
              <a:t>Programming Description (Goals, Measurable Objectives, Activities);</a:t>
            </a:r>
          </a:p>
          <a:p>
            <a:pPr lvl="3">
              <a:lnSpc>
                <a:spcPct val="100000"/>
              </a:lnSpc>
              <a:buBlip>
                <a:blip r:embed="rId2"/>
              </a:buBlip>
            </a:pPr>
            <a:r>
              <a:rPr lang="en-US" sz="2000" dirty="0">
                <a:solidFill>
                  <a:srgbClr val="404040"/>
                </a:solidFill>
              </a:rPr>
              <a:t>Partnerships and Collaborations;</a:t>
            </a:r>
          </a:p>
          <a:p>
            <a:pPr lvl="3">
              <a:lnSpc>
                <a:spcPct val="100000"/>
              </a:lnSpc>
              <a:buBlip>
                <a:blip r:embed="rId2"/>
              </a:buBlip>
            </a:pPr>
            <a:r>
              <a:rPr lang="en-US" sz="2000" dirty="0">
                <a:solidFill>
                  <a:srgbClr val="404040"/>
                </a:solidFill>
              </a:rPr>
              <a:t>Proposal Evaluation Plan; and</a:t>
            </a:r>
          </a:p>
          <a:p>
            <a:pPr lvl="3">
              <a:lnSpc>
                <a:spcPct val="100000"/>
              </a:lnSpc>
              <a:buBlip>
                <a:blip r:embed="rId2"/>
              </a:buBlip>
            </a:pPr>
            <a:r>
              <a:rPr lang="en-US" sz="2000" dirty="0">
                <a:solidFill>
                  <a:srgbClr val="404040"/>
                </a:solidFill>
              </a:rPr>
              <a:t>Required Attachments and Support Materials and/or work samples (see Support Materials for examples)</a:t>
            </a:r>
          </a:p>
          <a:p>
            <a:pPr marL="914400" lvl="2" indent="0">
              <a:lnSpc>
                <a:spcPct val="100000"/>
              </a:lnSpc>
              <a:buNone/>
            </a:pPr>
            <a:endParaRPr lang="en-US" altLang="en-US" sz="2400" dirty="0">
              <a:solidFill>
                <a:srgbClr val="404040"/>
              </a:solidFill>
              <a:latin typeface="Neutra Text Alt" panose="02000000000000000000" pitchFamily="50" charset="0"/>
            </a:endParaRPr>
          </a:p>
        </p:txBody>
      </p:sp>
    </p:spTree>
    <p:extLst>
      <p:ext uri="{BB962C8B-B14F-4D97-AF65-F5344CB8AC3E}">
        <p14:creationId xmlns:p14="http://schemas.microsoft.com/office/powerpoint/2010/main" val="1311346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1396803" y="271940"/>
            <a:ext cx="939840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Scoring Rubric – Quality of Offerings</a:t>
            </a:r>
          </a:p>
        </p:txBody>
      </p:sp>
      <p:graphicFrame>
        <p:nvGraphicFramePr>
          <p:cNvPr id="4" name="Table 4">
            <a:extLst>
              <a:ext uri="{FF2B5EF4-FFF2-40B4-BE49-F238E27FC236}">
                <a16:creationId xmlns:a16="http://schemas.microsoft.com/office/drawing/2014/main" id="{82ED997D-8DF7-4FB4-90F7-2367615938D8}"/>
              </a:ext>
            </a:extLst>
          </p:cNvPr>
          <p:cNvGraphicFramePr>
            <a:graphicFrameLocks noGrp="1"/>
          </p:cNvGraphicFramePr>
          <p:nvPr>
            <p:extLst>
              <p:ext uri="{D42A27DB-BD31-4B8C-83A1-F6EECF244321}">
                <p14:modId xmlns:p14="http://schemas.microsoft.com/office/powerpoint/2010/main" val="3691754325"/>
              </p:ext>
            </p:extLst>
          </p:nvPr>
        </p:nvGraphicFramePr>
        <p:xfrm>
          <a:off x="497831" y="1056770"/>
          <a:ext cx="11196336" cy="5364480"/>
        </p:xfrm>
        <a:graphic>
          <a:graphicData uri="http://schemas.openxmlformats.org/drawingml/2006/table">
            <a:tbl>
              <a:tblPr firstRow="1" bandRow="1">
                <a:tableStyleId>{93296810-A885-4BE3-A3E7-6D5BEEA58F35}</a:tableStyleId>
              </a:tblPr>
              <a:tblGrid>
                <a:gridCol w="2799084">
                  <a:extLst>
                    <a:ext uri="{9D8B030D-6E8A-4147-A177-3AD203B41FA5}">
                      <a16:colId xmlns:a16="http://schemas.microsoft.com/office/drawing/2014/main" val="2538019318"/>
                    </a:ext>
                  </a:extLst>
                </a:gridCol>
                <a:gridCol w="2799084">
                  <a:extLst>
                    <a:ext uri="{9D8B030D-6E8A-4147-A177-3AD203B41FA5}">
                      <a16:colId xmlns:a16="http://schemas.microsoft.com/office/drawing/2014/main" val="1972520045"/>
                    </a:ext>
                  </a:extLst>
                </a:gridCol>
                <a:gridCol w="2799084">
                  <a:extLst>
                    <a:ext uri="{9D8B030D-6E8A-4147-A177-3AD203B41FA5}">
                      <a16:colId xmlns:a16="http://schemas.microsoft.com/office/drawing/2014/main" val="3110874562"/>
                    </a:ext>
                  </a:extLst>
                </a:gridCol>
                <a:gridCol w="2799084">
                  <a:extLst>
                    <a:ext uri="{9D8B030D-6E8A-4147-A177-3AD203B41FA5}">
                      <a16:colId xmlns:a16="http://schemas.microsoft.com/office/drawing/2014/main" val="2848605145"/>
                    </a:ext>
                  </a:extLst>
                </a:gridCol>
              </a:tblGrid>
              <a:tr h="370840">
                <a:tc>
                  <a:txBody>
                    <a:bodyPr/>
                    <a:lstStyle/>
                    <a:p>
                      <a:pPr marL="71120" marR="0">
                        <a:spcBef>
                          <a:spcPts val="55"/>
                        </a:spcBef>
                        <a:spcAft>
                          <a:spcPts val="0"/>
                        </a:spcAft>
                      </a:pPr>
                      <a:r>
                        <a:rPr lang="en-US" sz="1400" kern="0" baseline="0" dirty="0">
                          <a:effectLst/>
                          <a:latin typeface="Neutra Text Alt" panose="02000000000000000000" pitchFamily="50" charset="0"/>
                        </a:rPr>
                        <a:t>Excellent</a:t>
                      </a:r>
                    </a:p>
                    <a:p>
                      <a:pPr marL="71120" marR="0">
                        <a:lnSpc>
                          <a:spcPts val="1390"/>
                        </a:lnSpc>
                        <a:spcBef>
                          <a:spcPts val="0"/>
                        </a:spcBef>
                        <a:spcAft>
                          <a:spcPts val="0"/>
                        </a:spcAft>
                      </a:pPr>
                      <a:r>
                        <a:rPr lang="en-US" sz="1400" kern="0" baseline="0" dirty="0">
                          <a:effectLst/>
                          <a:latin typeface="Neutra Text Alt" panose="02000000000000000000" pitchFamily="50" charset="0"/>
                        </a:rPr>
                        <a:t>32 –</a:t>
                      </a:r>
                      <a:r>
                        <a:rPr lang="en-US" sz="1400" kern="0" spc="-5" baseline="0" dirty="0">
                          <a:effectLst/>
                          <a:latin typeface="Neutra Text Alt" panose="02000000000000000000" pitchFamily="50" charset="0"/>
                        </a:rPr>
                        <a:t> </a:t>
                      </a:r>
                      <a:r>
                        <a:rPr lang="en-US" sz="1400" kern="0" baseline="0" dirty="0">
                          <a:effectLst/>
                          <a:latin typeface="Neutra Text Alt" panose="02000000000000000000" pitchFamily="50" charset="0"/>
                        </a:rPr>
                        <a:t>35</a:t>
                      </a:r>
                      <a:r>
                        <a:rPr lang="en-US" sz="1400" kern="0" spc="-5" baseline="0" dirty="0">
                          <a:effectLst/>
                          <a:latin typeface="Neutra Text Alt" panose="02000000000000000000" pitchFamily="50" charset="0"/>
                        </a:rPr>
                        <a:t> </a:t>
                      </a:r>
                      <a:r>
                        <a:rPr lang="en-US" sz="1400" kern="0" baseline="0" dirty="0">
                          <a:effectLst/>
                          <a:latin typeface="Neutra Text Alt" panose="02000000000000000000" pitchFamily="50" charset="0"/>
                        </a:rPr>
                        <a:t>points</a:t>
                      </a:r>
                      <a:endParaRPr lang="en-US" sz="14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0"/>
                        </a:spcAft>
                      </a:pPr>
                      <a:r>
                        <a:rPr lang="en-US" sz="1400" kern="0" baseline="0">
                          <a:effectLst/>
                          <a:latin typeface="Neutra Text Alt" panose="02000000000000000000" pitchFamily="50" charset="0"/>
                        </a:rPr>
                        <a:t>Good</a:t>
                      </a:r>
                    </a:p>
                    <a:p>
                      <a:pPr marL="71755" marR="0">
                        <a:lnSpc>
                          <a:spcPts val="1390"/>
                        </a:lnSpc>
                        <a:spcBef>
                          <a:spcPts val="0"/>
                        </a:spcBef>
                        <a:spcAft>
                          <a:spcPts val="0"/>
                        </a:spcAft>
                      </a:pPr>
                      <a:r>
                        <a:rPr lang="en-US" sz="1400" kern="0" baseline="0">
                          <a:effectLst/>
                          <a:latin typeface="Neutra Text Alt" panose="02000000000000000000" pitchFamily="50" charset="0"/>
                        </a:rPr>
                        <a:t>28 –</a:t>
                      </a:r>
                      <a:r>
                        <a:rPr lang="en-US" sz="1400" kern="0" spc="-5" baseline="0">
                          <a:effectLst/>
                          <a:latin typeface="Neutra Text Alt" panose="02000000000000000000" pitchFamily="50" charset="0"/>
                        </a:rPr>
                        <a:t> </a:t>
                      </a:r>
                      <a:r>
                        <a:rPr lang="en-US" sz="1400" kern="0" baseline="0">
                          <a:effectLst/>
                          <a:latin typeface="Neutra Text Alt" panose="02000000000000000000" pitchFamily="50" charset="0"/>
                        </a:rPr>
                        <a:t>31</a:t>
                      </a:r>
                      <a:r>
                        <a:rPr lang="en-US" sz="1400" kern="0" spc="-5" baseline="0">
                          <a:effectLst/>
                          <a:latin typeface="Neutra Text Alt" panose="02000000000000000000" pitchFamily="50" charset="0"/>
                        </a:rPr>
                        <a:t> </a:t>
                      </a:r>
                      <a:r>
                        <a:rPr lang="en-US" sz="1400" kern="0" baseline="0">
                          <a:effectLst/>
                          <a:latin typeface="Neutra Text Alt" panose="02000000000000000000" pitchFamily="50" charset="0"/>
                        </a:rPr>
                        <a:t>points</a:t>
                      </a:r>
                      <a:endParaRPr lang="en-US" sz="140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0"/>
                        </a:spcAft>
                      </a:pPr>
                      <a:r>
                        <a:rPr lang="en-US" sz="1400" kern="0" baseline="0">
                          <a:effectLst/>
                          <a:latin typeface="Neutra Text Alt" panose="02000000000000000000" pitchFamily="50" charset="0"/>
                        </a:rPr>
                        <a:t>Fair</a:t>
                      </a:r>
                    </a:p>
                    <a:p>
                      <a:pPr marL="71755" marR="0">
                        <a:lnSpc>
                          <a:spcPts val="1390"/>
                        </a:lnSpc>
                        <a:spcBef>
                          <a:spcPts val="0"/>
                        </a:spcBef>
                        <a:spcAft>
                          <a:spcPts val="0"/>
                        </a:spcAft>
                      </a:pPr>
                      <a:r>
                        <a:rPr lang="en-US" sz="1400" kern="0" baseline="0">
                          <a:effectLst/>
                          <a:latin typeface="Neutra Text Alt" panose="02000000000000000000" pitchFamily="50" charset="0"/>
                        </a:rPr>
                        <a:t>21</a:t>
                      </a:r>
                      <a:r>
                        <a:rPr lang="en-US" sz="1400" kern="0" spc="260" baseline="0">
                          <a:effectLst/>
                          <a:latin typeface="Neutra Text Alt" panose="02000000000000000000" pitchFamily="50" charset="0"/>
                        </a:rPr>
                        <a:t> </a:t>
                      </a:r>
                      <a:r>
                        <a:rPr lang="en-US" sz="1400" kern="0" baseline="0">
                          <a:effectLst/>
                          <a:latin typeface="Neutra Text Alt" panose="02000000000000000000" pitchFamily="50" charset="0"/>
                        </a:rPr>
                        <a:t>–</a:t>
                      </a:r>
                      <a:r>
                        <a:rPr lang="en-US" sz="1400" kern="0" spc="5" baseline="0">
                          <a:effectLst/>
                          <a:latin typeface="Neutra Text Alt" panose="02000000000000000000" pitchFamily="50" charset="0"/>
                        </a:rPr>
                        <a:t> </a:t>
                      </a:r>
                      <a:r>
                        <a:rPr lang="en-US" sz="1400" kern="0" baseline="0">
                          <a:effectLst/>
                          <a:latin typeface="Neutra Text Alt" panose="02000000000000000000" pitchFamily="50" charset="0"/>
                        </a:rPr>
                        <a:t>27 points</a:t>
                      </a:r>
                      <a:endParaRPr lang="en-US" sz="140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0"/>
                        </a:spcAft>
                      </a:pPr>
                      <a:r>
                        <a:rPr lang="en-US" sz="1400" kern="0" baseline="0" dirty="0">
                          <a:effectLst/>
                          <a:latin typeface="Neutra Text Alt" panose="02000000000000000000" pitchFamily="50" charset="0"/>
                        </a:rPr>
                        <a:t>Weak</a:t>
                      </a:r>
                    </a:p>
                    <a:p>
                      <a:pPr marL="71755" marR="0">
                        <a:lnSpc>
                          <a:spcPts val="1390"/>
                        </a:lnSpc>
                        <a:spcBef>
                          <a:spcPts val="0"/>
                        </a:spcBef>
                        <a:spcAft>
                          <a:spcPts val="0"/>
                        </a:spcAft>
                      </a:pPr>
                      <a:r>
                        <a:rPr lang="en-US" sz="1400" kern="0" baseline="0" dirty="0">
                          <a:effectLst/>
                          <a:latin typeface="Neutra Text Alt" panose="02000000000000000000" pitchFamily="50" charset="0"/>
                        </a:rPr>
                        <a:t>0 –</a:t>
                      </a:r>
                      <a:r>
                        <a:rPr lang="en-US" sz="1400" kern="0" spc="-5" baseline="0" dirty="0">
                          <a:effectLst/>
                          <a:latin typeface="Neutra Text Alt" panose="02000000000000000000" pitchFamily="50" charset="0"/>
                        </a:rPr>
                        <a:t> </a:t>
                      </a:r>
                      <a:r>
                        <a:rPr lang="en-US" sz="1400" kern="0" baseline="0" dirty="0">
                          <a:effectLst/>
                          <a:latin typeface="Neutra Text Alt" panose="02000000000000000000" pitchFamily="50" charset="0"/>
                        </a:rPr>
                        <a:t>20</a:t>
                      </a:r>
                      <a:r>
                        <a:rPr lang="en-US" sz="1400" kern="0" spc="-5" baseline="0" dirty="0">
                          <a:effectLst/>
                          <a:latin typeface="Neutra Text Alt" panose="02000000000000000000" pitchFamily="50" charset="0"/>
                        </a:rPr>
                        <a:t> </a:t>
                      </a:r>
                      <a:r>
                        <a:rPr lang="en-US" sz="1400" kern="0" baseline="0" dirty="0">
                          <a:effectLst/>
                          <a:latin typeface="Neutra Text Alt" panose="02000000000000000000" pitchFamily="50" charset="0"/>
                        </a:rPr>
                        <a:t>points</a:t>
                      </a:r>
                      <a:endParaRPr lang="en-US" sz="14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67071934"/>
                  </a:ext>
                </a:extLst>
              </a:tr>
              <a:tr h="370840">
                <a:tc>
                  <a:txBody>
                    <a:bodyPr/>
                    <a:lstStyle/>
                    <a:p>
                      <a:pPr marL="67945" marR="71120" algn="l">
                        <a:spcBef>
                          <a:spcPts val="0"/>
                        </a:spcBef>
                        <a:spcAft>
                          <a:spcPts val="0"/>
                        </a:spcAft>
                      </a:pPr>
                      <a:r>
                        <a:rPr lang="en-US" sz="1400" b="0" kern="0" baseline="0" dirty="0">
                          <a:effectLst/>
                          <a:latin typeface="Neutra Text Alt" panose="02000000000000000000" pitchFamily="50" charset="0"/>
                        </a:rPr>
                        <a:t>Mission statement clearly describes</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organization and programs/activities</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fully</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support</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the</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mission</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58420" algn="l">
                        <a:spcBef>
                          <a:spcPts val="0"/>
                        </a:spcBef>
                        <a:spcAft>
                          <a:spcPts val="0"/>
                        </a:spcAft>
                      </a:pPr>
                      <a:r>
                        <a:rPr lang="en-US" sz="1400" b="0" kern="0" baseline="0" dirty="0">
                          <a:effectLst/>
                          <a:latin typeface="Neutra Text Alt" panose="02000000000000000000" pitchFamily="50" charset="0"/>
                        </a:rPr>
                        <a:t>Mission statement describes</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organization</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programs/activities</a:t>
                      </a:r>
                      <a:r>
                        <a:rPr lang="en-US" sz="1400" b="0" kern="0" spc="-15" baseline="0" dirty="0">
                          <a:effectLst/>
                          <a:latin typeface="Neutra Text Alt" panose="02000000000000000000" pitchFamily="50" charset="0"/>
                        </a:rPr>
                        <a:t> </a:t>
                      </a:r>
                      <a:r>
                        <a:rPr lang="en-US" sz="1400" b="0" kern="0" baseline="0" dirty="0">
                          <a:effectLst/>
                          <a:latin typeface="Neutra Text Alt" panose="02000000000000000000" pitchFamily="50" charset="0"/>
                        </a:rPr>
                        <a:t>fully support</a:t>
                      </a:r>
                      <a:r>
                        <a:rPr lang="en-US" sz="1400" b="0" kern="0" spc="-10" baseline="0" dirty="0">
                          <a:effectLst/>
                          <a:latin typeface="Neutra Text Alt" panose="02000000000000000000" pitchFamily="50" charset="0"/>
                        </a:rPr>
                        <a:t> </a:t>
                      </a:r>
                      <a:r>
                        <a:rPr lang="en-US" sz="1400" b="0" kern="0" baseline="0" dirty="0">
                          <a:effectLst/>
                          <a:latin typeface="Neutra Text Alt" panose="02000000000000000000" pitchFamily="50" charset="0"/>
                        </a:rPr>
                        <a:t>the mission</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111760" algn="l">
                        <a:spcBef>
                          <a:spcPts val="0"/>
                        </a:spcBef>
                        <a:spcAft>
                          <a:spcPts val="0"/>
                        </a:spcAft>
                      </a:pPr>
                      <a:r>
                        <a:rPr lang="en-US" sz="1400" b="0" kern="0" baseline="0" dirty="0">
                          <a:effectLst/>
                          <a:latin typeface="Neutra Text Alt" panose="02000000000000000000" pitchFamily="50" charset="0"/>
                        </a:rPr>
                        <a:t>Mission</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statement</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describes organization and</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programs/activities</a:t>
                      </a:r>
                      <a:r>
                        <a:rPr lang="en-US" sz="1400" b="0" kern="0" spc="-20" baseline="0" dirty="0">
                          <a:effectLst/>
                          <a:latin typeface="Neutra Text Alt" panose="02000000000000000000" pitchFamily="50" charset="0"/>
                        </a:rPr>
                        <a:t> </a:t>
                      </a:r>
                      <a:r>
                        <a:rPr lang="en-US" sz="1400" b="0" kern="0" baseline="0" dirty="0">
                          <a:effectLst/>
                          <a:latin typeface="Neutra Text Alt" panose="02000000000000000000" pitchFamily="50" charset="0"/>
                        </a:rPr>
                        <a:t>do</a:t>
                      </a:r>
                      <a:r>
                        <a:rPr lang="en-US" sz="1400" b="0" kern="0" spc="-15" baseline="0" dirty="0">
                          <a:effectLst/>
                          <a:latin typeface="Neutra Text Alt" panose="02000000000000000000" pitchFamily="50" charset="0"/>
                        </a:rPr>
                        <a:t> </a:t>
                      </a:r>
                      <a:r>
                        <a:rPr lang="en-US" sz="1400" b="0" kern="0" baseline="0" dirty="0">
                          <a:effectLst/>
                          <a:latin typeface="Neutra Text Alt" panose="02000000000000000000" pitchFamily="50" charset="0"/>
                        </a:rPr>
                        <a:t>not fully</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support</a:t>
                      </a:r>
                      <a:r>
                        <a:rPr lang="en-US" sz="1400" b="0" kern="0" spc="-10" baseline="0" dirty="0">
                          <a:effectLst/>
                          <a:latin typeface="Neutra Text Alt" panose="02000000000000000000" pitchFamily="50" charset="0"/>
                        </a:rPr>
                        <a:t> </a:t>
                      </a:r>
                      <a:r>
                        <a:rPr lang="en-US" sz="1400" b="0" kern="0" baseline="0" dirty="0">
                          <a:effectLst/>
                          <a:latin typeface="Neutra Text Alt" panose="02000000000000000000" pitchFamily="50" charset="0"/>
                        </a:rPr>
                        <a:t>the mission</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174625" algn="l">
                        <a:spcBef>
                          <a:spcPts val="0"/>
                        </a:spcBef>
                        <a:spcAft>
                          <a:spcPts val="0"/>
                        </a:spcAft>
                      </a:pPr>
                      <a:r>
                        <a:rPr lang="en-US" sz="1400" b="0" kern="0" baseline="0" dirty="0">
                          <a:effectLst/>
                          <a:latin typeface="Neutra Text Alt" panose="02000000000000000000" pitchFamily="50" charset="0"/>
                        </a:rPr>
                        <a:t>Mission statement does not clearly</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describe organization 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programs/activities</a:t>
                      </a:r>
                      <a:r>
                        <a:rPr lang="en-US" sz="1400" b="0" kern="0" spc="-15" baseline="0" dirty="0">
                          <a:effectLst/>
                          <a:latin typeface="Neutra Text Alt" panose="02000000000000000000" pitchFamily="50" charset="0"/>
                        </a:rPr>
                        <a:t> </a:t>
                      </a:r>
                      <a:r>
                        <a:rPr lang="en-US" sz="1400" b="0" kern="0" baseline="0" dirty="0">
                          <a:effectLst/>
                          <a:latin typeface="Neutra Text Alt" panose="02000000000000000000" pitchFamily="50" charset="0"/>
                        </a:rPr>
                        <a:t>do</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not</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fully support</a:t>
                      </a:r>
                      <a:r>
                        <a:rPr lang="en-US" sz="1400" b="0" kern="0" spc="-10" baseline="0" dirty="0">
                          <a:effectLst/>
                          <a:latin typeface="Neutra Text Alt" panose="02000000000000000000" pitchFamily="50" charset="0"/>
                        </a:rPr>
                        <a:t> </a:t>
                      </a:r>
                      <a:r>
                        <a:rPr lang="en-US" sz="1400" b="0" kern="0" baseline="0" dirty="0">
                          <a:effectLst/>
                          <a:latin typeface="Neutra Text Alt" panose="02000000000000000000" pitchFamily="50" charset="0"/>
                        </a:rPr>
                        <a:t>the mission</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24319005"/>
                  </a:ext>
                </a:extLst>
              </a:tr>
              <a:tr h="370840">
                <a:tc>
                  <a:txBody>
                    <a:bodyPr/>
                    <a:lstStyle/>
                    <a:p>
                      <a:pPr marL="67945" marR="113030" algn="l">
                        <a:spcBef>
                          <a:spcPts val="0"/>
                        </a:spcBef>
                        <a:spcAft>
                          <a:spcPts val="0"/>
                        </a:spcAft>
                      </a:pPr>
                      <a:r>
                        <a:rPr lang="en-US" sz="1400" b="0" kern="0" baseline="0" dirty="0">
                          <a:effectLst/>
                          <a:latin typeface="Neutra Text Alt" panose="02000000000000000000" pitchFamily="50" charset="0"/>
                        </a:rPr>
                        <a:t>Clearly describes exemplary</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proposed programming/project and</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their relevance to the intended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participants, audiences 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communities</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104140" algn="l">
                        <a:spcBef>
                          <a:spcPts val="0"/>
                        </a:spcBef>
                        <a:spcAft>
                          <a:spcPts val="0"/>
                        </a:spcAft>
                      </a:pPr>
                      <a:r>
                        <a:rPr lang="en-US" sz="1400" b="0" kern="0" baseline="0" dirty="0">
                          <a:effectLst/>
                          <a:latin typeface="Neutra Text Alt" panose="02000000000000000000" pitchFamily="50" charset="0"/>
                        </a:rPr>
                        <a:t>Clearly describes proposed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programing/project 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their relevance to the</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intended participants,</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audiences</a:t>
                      </a:r>
                      <a:r>
                        <a:rPr lang="en-US" sz="1400" b="0" kern="0" spc="-20" baseline="0" dirty="0">
                          <a:effectLst/>
                          <a:latin typeface="Neutra Text Alt" panose="02000000000000000000" pitchFamily="50" charset="0"/>
                        </a:rPr>
                        <a:t> </a:t>
                      </a:r>
                      <a:r>
                        <a:rPr lang="en-US" sz="1400" b="0" kern="0" baseline="0" dirty="0">
                          <a:effectLst/>
                          <a:latin typeface="Neutra Text Alt" panose="02000000000000000000" pitchFamily="50" charset="0"/>
                        </a:rPr>
                        <a:t>and</a:t>
                      </a:r>
                      <a:r>
                        <a:rPr lang="en-US" sz="1400" b="0" kern="0" spc="-20" baseline="0" dirty="0">
                          <a:effectLst/>
                          <a:latin typeface="Neutra Text Alt" panose="02000000000000000000" pitchFamily="50" charset="0"/>
                        </a:rPr>
                        <a:t> </a:t>
                      </a:r>
                      <a:r>
                        <a:rPr lang="en-US" sz="1400" b="0" kern="0" baseline="0" dirty="0">
                          <a:effectLst/>
                          <a:latin typeface="Neutra Text Alt" panose="02000000000000000000" pitchFamily="50" charset="0"/>
                        </a:rPr>
                        <a:t>communities</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282575" algn="l">
                        <a:spcBef>
                          <a:spcPts val="0"/>
                        </a:spcBef>
                        <a:spcAft>
                          <a:spcPts val="0"/>
                        </a:spcAft>
                      </a:pPr>
                      <a:r>
                        <a:rPr lang="en-US" sz="1400" b="0" kern="0" baseline="0" dirty="0">
                          <a:effectLst/>
                          <a:latin typeface="Neutra Text Alt" panose="02000000000000000000" pitchFamily="50" charset="0"/>
                        </a:rPr>
                        <a:t>Describes proposed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programing/project and</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their relevance to the</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intended participants,</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audiences 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communities</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233680" algn="l">
                        <a:spcBef>
                          <a:spcPts val="0"/>
                        </a:spcBef>
                        <a:spcAft>
                          <a:spcPts val="0"/>
                        </a:spcAft>
                      </a:pPr>
                      <a:r>
                        <a:rPr lang="en-US" sz="1400" b="0" kern="0" baseline="0" dirty="0">
                          <a:effectLst/>
                          <a:latin typeface="Neutra Text Alt" panose="02000000000000000000" pitchFamily="50" charset="0"/>
                        </a:rPr>
                        <a:t>Proposed programing/project and</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their relevance to the intended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participants, audiences 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communities</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are</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unclear</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36695148"/>
                  </a:ext>
                </a:extLst>
              </a:tr>
              <a:tr h="370840">
                <a:tc>
                  <a:txBody>
                    <a:bodyPr/>
                    <a:lstStyle/>
                    <a:p>
                      <a:pPr marL="67945" marR="111125" algn="l">
                        <a:spcBef>
                          <a:spcPts val="0"/>
                        </a:spcBef>
                        <a:spcAft>
                          <a:spcPts val="0"/>
                        </a:spcAft>
                      </a:pPr>
                      <a:r>
                        <a:rPr lang="en-US" sz="1400" b="0" kern="0" baseline="0">
                          <a:effectLst/>
                          <a:latin typeface="Neutra Text Alt" panose="02000000000000000000" pitchFamily="50" charset="0"/>
                        </a:rPr>
                        <a:t>Identifies clear goals and fully</a:t>
                      </a:r>
                      <a:r>
                        <a:rPr lang="en-US" sz="1400" b="0" kern="0" spc="5" baseline="0">
                          <a:effectLst/>
                          <a:latin typeface="Neutra Text Alt" panose="02000000000000000000" pitchFamily="50" charset="0"/>
                        </a:rPr>
                        <a:t> </a:t>
                      </a:r>
                      <a:r>
                        <a:rPr lang="en-US" sz="1400" b="0" kern="0" baseline="0">
                          <a:effectLst/>
                          <a:latin typeface="Neutra Text Alt" panose="02000000000000000000" pitchFamily="50" charset="0"/>
                        </a:rPr>
                        <a:t>measurable</a:t>
                      </a:r>
                      <a:r>
                        <a:rPr lang="en-US" sz="1400" b="0" kern="0" spc="-15" baseline="0">
                          <a:effectLst/>
                          <a:latin typeface="Neutra Text Alt" panose="02000000000000000000" pitchFamily="50" charset="0"/>
                        </a:rPr>
                        <a:t> </a:t>
                      </a:r>
                      <a:r>
                        <a:rPr lang="en-US" sz="1400" b="0" kern="0" baseline="0">
                          <a:effectLst/>
                          <a:latin typeface="Neutra Text Alt" panose="02000000000000000000" pitchFamily="50" charset="0"/>
                        </a:rPr>
                        <a:t>objectives</a:t>
                      </a:r>
                      <a:r>
                        <a:rPr lang="en-US" sz="1400" b="0" kern="0" spc="-10" baseline="0">
                          <a:effectLst/>
                          <a:latin typeface="Neutra Text Alt" panose="02000000000000000000" pitchFamily="50" charset="0"/>
                        </a:rPr>
                        <a:t> </a:t>
                      </a:r>
                      <a:r>
                        <a:rPr lang="en-US" sz="1400" b="0" kern="0" baseline="0">
                          <a:effectLst/>
                          <a:latin typeface="Neutra Text Alt" panose="02000000000000000000" pitchFamily="50" charset="0"/>
                        </a:rPr>
                        <a:t>and</a:t>
                      </a:r>
                      <a:r>
                        <a:rPr lang="en-US" sz="1400" b="0" kern="0" spc="-10" baseline="0">
                          <a:effectLst/>
                          <a:latin typeface="Neutra Text Alt" panose="02000000000000000000" pitchFamily="50" charset="0"/>
                        </a:rPr>
                        <a:t> </a:t>
                      </a:r>
                      <a:r>
                        <a:rPr lang="en-US" sz="1400" b="0" kern="0" baseline="0">
                          <a:effectLst/>
                          <a:latin typeface="Neutra Text Alt" panose="02000000000000000000" pitchFamily="50" charset="0"/>
                        </a:rPr>
                        <a:t>activities</a:t>
                      </a:r>
                      <a:endParaRPr lang="en-US" sz="1400" b="0" i="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172720" algn="l">
                        <a:spcBef>
                          <a:spcPts val="0"/>
                        </a:spcBef>
                        <a:spcAft>
                          <a:spcPts val="0"/>
                        </a:spcAft>
                      </a:pPr>
                      <a:r>
                        <a:rPr lang="en-US" sz="1400" b="0" kern="0" baseline="0" dirty="0">
                          <a:effectLst/>
                          <a:latin typeface="Neutra Text Alt" panose="02000000000000000000" pitchFamily="50" charset="0"/>
                        </a:rPr>
                        <a:t>Identifies clear goals 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measurable objectives and</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activities</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113030" algn="l">
                        <a:spcBef>
                          <a:spcPts val="0"/>
                        </a:spcBef>
                        <a:spcAft>
                          <a:spcPts val="0"/>
                        </a:spcAft>
                      </a:pPr>
                      <a:r>
                        <a:rPr lang="en-US" sz="1400" b="0" kern="0" baseline="0">
                          <a:effectLst/>
                          <a:latin typeface="Neutra Text Alt" panose="02000000000000000000" pitchFamily="50" charset="0"/>
                        </a:rPr>
                        <a:t>Identifies goals and limited</a:t>
                      </a:r>
                      <a:r>
                        <a:rPr lang="en-US" sz="1400" b="0" kern="0" spc="-260" baseline="0">
                          <a:effectLst/>
                          <a:latin typeface="Neutra Text Alt" panose="02000000000000000000" pitchFamily="50" charset="0"/>
                        </a:rPr>
                        <a:t> </a:t>
                      </a:r>
                      <a:r>
                        <a:rPr lang="en-US" sz="1400" b="0" kern="0" baseline="0">
                          <a:effectLst/>
                          <a:latin typeface="Neutra Text Alt" panose="02000000000000000000" pitchFamily="50" charset="0"/>
                        </a:rPr>
                        <a:t>measurable objectives and</a:t>
                      </a:r>
                      <a:r>
                        <a:rPr lang="en-US" sz="1400" b="0" kern="0" spc="-260" baseline="0">
                          <a:effectLst/>
                          <a:latin typeface="Neutra Text Alt" panose="02000000000000000000" pitchFamily="50" charset="0"/>
                        </a:rPr>
                        <a:t> </a:t>
                      </a:r>
                      <a:r>
                        <a:rPr lang="en-US" sz="1400" b="0" kern="0" baseline="0">
                          <a:effectLst/>
                          <a:latin typeface="Neutra Text Alt" panose="02000000000000000000" pitchFamily="50" charset="0"/>
                        </a:rPr>
                        <a:t>activities</a:t>
                      </a:r>
                      <a:endParaRPr lang="en-US" sz="1400" b="0" i="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334645" algn="l">
                        <a:spcBef>
                          <a:spcPts val="0"/>
                        </a:spcBef>
                        <a:spcAft>
                          <a:spcPts val="0"/>
                        </a:spcAft>
                      </a:pPr>
                      <a:r>
                        <a:rPr lang="en-US" sz="1400" b="0" kern="0" baseline="0" dirty="0">
                          <a:effectLst/>
                          <a:latin typeface="Neutra Text Alt" panose="02000000000000000000" pitchFamily="50" charset="0"/>
                        </a:rPr>
                        <a:t>Does not identify goals and very</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minimal</a:t>
                      </a:r>
                      <a:r>
                        <a:rPr lang="en-US" sz="1400" b="0" kern="0" spc="-25" baseline="0" dirty="0">
                          <a:effectLst/>
                          <a:latin typeface="Neutra Text Alt" panose="02000000000000000000" pitchFamily="50" charset="0"/>
                        </a:rPr>
                        <a:t> </a:t>
                      </a:r>
                      <a:r>
                        <a:rPr lang="en-US" sz="1400" b="0" kern="0" baseline="0" dirty="0">
                          <a:effectLst/>
                          <a:latin typeface="Neutra Text Alt" panose="02000000000000000000" pitchFamily="50" charset="0"/>
                        </a:rPr>
                        <a:t>objectives</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activities</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450753208"/>
                  </a:ext>
                </a:extLst>
              </a:tr>
              <a:tr h="370840">
                <a:tc>
                  <a:txBody>
                    <a:bodyPr/>
                    <a:lstStyle/>
                    <a:p>
                      <a:pPr marL="67945" marR="183515" algn="l">
                        <a:spcBef>
                          <a:spcPts val="0"/>
                        </a:spcBef>
                        <a:spcAft>
                          <a:spcPts val="0"/>
                        </a:spcAft>
                      </a:pPr>
                      <a:r>
                        <a:rPr lang="en-US" sz="1400" b="0" kern="0" baseline="0" dirty="0">
                          <a:effectLst/>
                          <a:latin typeface="Neutra Text Alt" panose="02000000000000000000" pitchFamily="50" charset="0"/>
                        </a:rPr>
                        <a:t>Evaluation methods are well-</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defined, clear, and fully</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measurable, and are employed to</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help the organization achieve its</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mission and proposed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programming/project</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331470" algn="l">
                        <a:spcBef>
                          <a:spcPts val="0"/>
                        </a:spcBef>
                        <a:spcAft>
                          <a:spcPts val="0"/>
                        </a:spcAft>
                      </a:pPr>
                      <a:r>
                        <a:rPr lang="en-US" sz="1400" b="0" kern="0" baseline="0" dirty="0">
                          <a:effectLst/>
                          <a:latin typeface="Neutra Text Alt" panose="02000000000000000000" pitchFamily="50" charset="0"/>
                        </a:rPr>
                        <a:t>Measurable evaluation</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methods help the</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organization achieve its</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mission and proposed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programming/project</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53975" algn="l">
                        <a:spcBef>
                          <a:spcPts val="0"/>
                        </a:spcBef>
                        <a:spcAft>
                          <a:spcPts val="0"/>
                        </a:spcAft>
                      </a:pPr>
                      <a:r>
                        <a:rPr lang="en-US" sz="1400" b="0" kern="0" baseline="0">
                          <a:effectLst/>
                          <a:latin typeface="Neutra Text Alt" panose="02000000000000000000" pitchFamily="50" charset="0"/>
                        </a:rPr>
                        <a:t>Evaluation methods are not</a:t>
                      </a:r>
                      <a:r>
                        <a:rPr lang="en-US" sz="1400" b="0" kern="0" spc="-260" baseline="0">
                          <a:effectLst/>
                          <a:latin typeface="Neutra Text Alt" panose="02000000000000000000" pitchFamily="50" charset="0"/>
                        </a:rPr>
                        <a:t> </a:t>
                      </a:r>
                      <a:r>
                        <a:rPr lang="en-US" sz="1400" b="0" kern="0" baseline="0">
                          <a:effectLst/>
                          <a:latin typeface="Neutra Text Alt" panose="02000000000000000000" pitchFamily="50" charset="0"/>
                        </a:rPr>
                        <a:t>fully measureable and only</a:t>
                      </a:r>
                      <a:r>
                        <a:rPr lang="en-US" sz="1400" b="0" kern="0" spc="5" baseline="0">
                          <a:effectLst/>
                          <a:latin typeface="Neutra Text Alt" panose="02000000000000000000" pitchFamily="50" charset="0"/>
                        </a:rPr>
                        <a:t> </a:t>
                      </a:r>
                      <a:r>
                        <a:rPr lang="en-US" sz="1400" b="0" kern="0" baseline="0">
                          <a:effectLst/>
                          <a:latin typeface="Neutra Text Alt" panose="02000000000000000000" pitchFamily="50" charset="0"/>
                        </a:rPr>
                        <a:t>minimally help the</a:t>
                      </a:r>
                      <a:r>
                        <a:rPr lang="en-US" sz="1400" b="0" kern="0" spc="5" baseline="0">
                          <a:effectLst/>
                          <a:latin typeface="Neutra Text Alt" panose="02000000000000000000" pitchFamily="50" charset="0"/>
                        </a:rPr>
                        <a:t> </a:t>
                      </a:r>
                      <a:r>
                        <a:rPr lang="en-US" sz="1400" b="0" kern="0" baseline="0">
                          <a:effectLst/>
                          <a:latin typeface="Neutra Text Alt" panose="02000000000000000000" pitchFamily="50" charset="0"/>
                        </a:rPr>
                        <a:t>organization</a:t>
                      </a:r>
                      <a:r>
                        <a:rPr lang="en-US" sz="1400" b="0" kern="0" spc="5" baseline="0">
                          <a:effectLst/>
                          <a:latin typeface="Neutra Text Alt" panose="02000000000000000000" pitchFamily="50" charset="0"/>
                        </a:rPr>
                        <a:t> </a:t>
                      </a:r>
                      <a:r>
                        <a:rPr lang="en-US" sz="1400" b="0" kern="0" baseline="0">
                          <a:effectLst/>
                          <a:latin typeface="Neutra Text Alt" panose="02000000000000000000" pitchFamily="50" charset="0"/>
                        </a:rPr>
                        <a:t>achieve its</a:t>
                      </a:r>
                      <a:r>
                        <a:rPr lang="en-US" sz="1400" b="0" kern="0" spc="5" baseline="0">
                          <a:effectLst/>
                          <a:latin typeface="Neutra Text Alt" panose="02000000000000000000" pitchFamily="50" charset="0"/>
                        </a:rPr>
                        <a:t> </a:t>
                      </a:r>
                      <a:r>
                        <a:rPr lang="en-US" sz="1400" b="0" kern="0" baseline="0">
                          <a:effectLst/>
                          <a:latin typeface="Neutra Text Alt" panose="02000000000000000000" pitchFamily="50" charset="0"/>
                        </a:rPr>
                        <a:t>mission and proposed</a:t>
                      </a:r>
                      <a:r>
                        <a:rPr lang="en-US" sz="1400" b="0" kern="0" spc="5" baseline="0">
                          <a:effectLst/>
                          <a:latin typeface="Neutra Text Alt" panose="02000000000000000000" pitchFamily="50" charset="0"/>
                        </a:rPr>
                        <a:t> </a:t>
                      </a:r>
                      <a:r>
                        <a:rPr lang="en-US" sz="1400" b="0" kern="0" baseline="0">
                          <a:effectLst/>
                          <a:latin typeface="Neutra Text Alt" panose="02000000000000000000" pitchFamily="50" charset="0"/>
                        </a:rPr>
                        <a:t>programming/project</a:t>
                      </a:r>
                      <a:endParaRPr lang="en-US" sz="1400" b="0" i="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67310" algn="l">
                        <a:spcBef>
                          <a:spcPts val="0"/>
                        </a:spcBef>
                        <a:spcAft>
                          <a:spcPts val="0"/>
                        </a:spcAft>
                      </a:pPr>
                      <a:r>
                        <a:rPr lang="en-US" sz="1400" b="0" kern="0" baseline="0" dirty="0">
                          <a:effectLst/>
                          <a:latin typeface="Neutra Text Alt" panose="02000000000000000000" pitchFamily="50" charset="0"/>
                        </a:rPr>
                        <a:t>Evaluation methods are not clear</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and/or measurable and do not help</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the organization achieve its mission</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and</a:t>
                      </a:r>
                      <a:r>
                        <a:rPr lang="en-US" sz="1400" b="0" kern="0" spc="-25" baseline="0" dirty="0">
                          <a:effectLst/>
                          <a:latin typeface="Neutra Text Alt" panose="02000000000000000000" pitchFamily="50" charset="0"/>
                        </a:rPr>
                        <a:t> </a:t>
                      </a:r>
                      <a:r>
                        <a:rPr lang="en-US" sz="1400" b="0" kern="0" baseline="0" dirty="0">
                          <a:effectLst/>
                          <a:latin typeface="Neutra Text Alt" panose="02000000000000000000" pitchFamily="50" charset="0"/>
                        </a:rPr>
                        <a:t>proposed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programming/project</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894465248"/>
                  </a:ext>
                </a:extLst>
              </a:tr>
              <a:tr h="370840">
                <a:tc>
                  <a:txBody>
                    <a:bodyPr/>
                    <a:lstStyle/>
                    <a:p>
                      <a:pPr marL="67945" marR="0" algn="l">
                        <a:lnSpc>
                          <a:spcPts val="1460"/>
                        </a:lnSpc>
                        <a:spcBef>
                          <a:spcPts val="0"/>
                        </a:spcBef>
                        <a:spcAft>
                          <a:spcPts val="0"/>
                        </a:spcAft>
                      </a:pPr>
                      <a:r>
                        <a:rPr lang="en-US" sz="1400" b="0" kern="0" baseline="0" dirty="0">
                          <a:effectLst/>
                          <a:latin typeface="Neutra Text Alt" panose="02000000000000000000" pitchFamily="50" charset="0"/>
                        </a:rPr>
                        <a:t>Extensive</a:t>
                      </a:r>
                      <a:r>
                        <a:rPr lang="en-US" sz="1400" b="0" kern="0" spc="-10" baseline="0" dirty="0">
                          <a:effectLst/>
                          <a:latin typeface="Neutra Text Alt" panose="02000000000000000000" pitchFamily="50" charset="0"/>
                        </a:rPr>
                        <a:t> </a:t>
                      </a:r>
                      <a:r>
                        <a:rPr lang="en-US" sz="1400" b="0" kern="0" baseline="0" dirty="0">
                          <a:effectLst/>
                          <a:latin typeface="Neutra Text Alt" panose="02000000000000000000" pitchFamily="50" charset="0"/>
                        </a:rPr>
                        <a:t>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clearly</a:t>
                      </a:r>
                      <a:r>
                        <a:rPr lang="en-US" sz="1400" b="0" kern="0" spc="-20" baseline="0" dirty="0">
                          <a:effectLst/>
                          <a:latin typeface="Neutra Text Alt" panose="02000000000000000000" pitchFamily="50" charset="0"/>
                        </a:rPr>
                        <a:t> </a:t>
                      </a:r>
                      <a:r>
                        <a:rPr lang="en-US" sz="1400" b="0" kern="0" baseline="0" dirty="0">
                          <a:effectLst/>
                          <a:latin typeface="Neutra Text Alt" panose="02000000000000000000" pitchFamily="50" charset="0"/>
                        </a:rPr>
                        <a:t>describes</a:t>
                      </a:r>
                    </a:p>
                    <a:p>
                      <a:pPr marL="67945" marR="0" algn="l">
                        <a:lnSpc>
                          <a:spcPts val="1365"/>
                        </a:lnSpc>
                        <a:spcBef>
                          <a:spcPts val="0"/>
                        </a:spcBef>
                        <a:spcAft>
                          <a:spcPts val="0"/>
                        </a:spcAft>
                      </a:pPr>
                      <a:r>
                        <a:rPr lang="en-US" sz="1400" b="0" kern="0" baseline="0" dirty="0">
                          <a:effectLst/>
                          <a:latin typeface="Neutra Text Alt" panose="02000000000000000000" pitchFamily="50" charset="0"/>
                        </a:rPr>
                        <a:t>partnerships/collaborations</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0" algn="l">
                        <a:lnSpc>
                          <a:spcPts val="1460"/>
                        </a:lnSpc>
                        <a:spcBef>
                          <a:spcPts val="0"/>
                        </a:spcBef>
                        <a:spcAft>
                          <a:spcPts val="0"/>
                        </a:spcAft>
                      </a:pPr>
                      <a:r>
                        <a:rPr lang="en-US" sz="1400" b="0" kern="0" baseline="0">
                          <a:effectLst/>
                          <a:latin typeface="Neutra Text Alt" panose="02000000000000000000" pitchFamily="50" charset="0"/>
                        </a:rPr>
                        <a:t>Clearly</a:t>
                      </a:r>
                      <a:r>
                        <a:rPr lang="en-US" sz="1400" b="0" kern="0" spc="-5" baseline="0">
                          <a:effectLst/>
                          <a:latin typeface="Neutra Text Alt" panose="02000000000000000000" pitchFamily="50" charset="0"/>
                        </a:rPr>
                        <a:t> </a:t>
                      </a:r>
                      <a:r>
                        <a:rPr lang="en-US" sz="1400" b="0" kern="0" baseline="0">
                          <a:effectLst/>
                          <a:latin typeface="Neutra Text Alt" panose="02000000000000000000" pitchFamily="50" charset="0"/>
                        </a:rPr>
                        <a:t>describes</a:t>
                      </a:r>
                    </a:p>
                    <a:p>
                      <a:pPr marL="67945" marR="0" algn="l">
                        <a:lnSpc>
                          <a:spcPts val="1365"/>
                        </a:lnSpc>
                        <a:spcBef>
                          <a:spcPts val="0"/>
                        </a:spcBef>
                        <a:spcAft>
                          <a:spcPts val="0"/>
                        </a:spcAft>
                      </a:pPr>
                      <a:r>
                        <a:rPr lang="en-US" sz="1400" b="0" kern="0" baseline="0">
                          <a:effectLst/>
                          <a:latin typeface="Neutra Text Alt" panose="02000000000000000000" pitchFamily="50" charset="0"/>
                        </a:rPr>
                        <a:t>partnerships/collaborations</a:t>
                      </a:r>
                      <a:endParaRPr lang="en-US" sz="1400" b="0" i="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0" algn="l">
                        <a:lnSpc>
                          <a:spcPts val="1460"/>
                        </a:lnSpc>
                        <a:spcBef>
                          <a:spcPts val="0"/>
                        </a:spcBef>
                        <a:spcAft>
                          <a:spcPts val="0"/>
                        </a:spcAft>
                      </a:pPr>
                      <a:r>
                        <a:rPr lang="en-US" sz="1400" b="0" kern="0" baseline="0">
                          <a:effectLst/>
                          <a:latin typeface="Neutra Text Alt" panose="02000000000000000000" pitchFamily="50" charset="0"/>
                        </a:rPr>
                        <a:t>Limited</a:t>
                      </a:r>
                    </a:p>
                    <a:p>
                      <a:pPr marL="67945" marR="0" algn="l">
                        <a:lnSpc>
                          <a:spcPts val="1365"/>
                        </a:lnSpc>
                        <a:spcBef>
                          <a:spcPts val="0"/>
                        </a:spcBef>
                        <a:spcAft>
                          <a:spcPts val="0"/>
                        </a:spcAft>
                      </a:pPr>
                      <a:r>
                        <a:rPr lang="en-US" sz="1400" b="0" kern="0" baseline="0">
                          <a:effectLst/>
                          <a:latin typeface="Neutra Text Alt" panose="02000000000000000000" pitchFamily="50" charset="0"/>
                        </a:rPr>
                        <a:t>partnerships/collaborations</a:t>
                      </a:r>
                      <a:endParaRPr lang="en-US" sz="1400" b="0" i="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0" algn="l">
                        <a:lnSpc>
                          <a:spcPts val="1460"/>
                        </a:lnSpc>
                        <a:spcBef>
                          <a:spcPts val="0"/>
                        </a:spcBef>
                        <a:spcAft>
                          <a:spcPts val="0"/>
                        </a:spcAft>
                      </a:pPr>
                      <a:r>
                        <a:rPr lang="en-US" sz="1400" b="0" kern="0" baseline="0" dirty="0">
                          <a:effectLst/>
                          <a:latin typeface="Neutra Text Alt" panose="02000000000000000000" pitchFamily="50" charset="0"/>
                        </a:rPr>
                        <a:t>Minimal</a:t>
                      </a:r>
                      <a:r>
                        <a:rPr lang="en-US" sz="1400" b="0" kern="0" spc="-10" baseline="0" dirty="0">
                          <a:effectLst/>
                          <a:latin typeface="Neutra Text Alt" panose="02000000000000000000" pitchFamily="50" charset="0"/>
                        </a:rPr>
                        <a:t> </a:t>
                      </a:r>
                      <a:r>
                        <a:rPr lang="en-US" sz="1400" b="0" kern="0" baseline="0" dirty="0">
                          <a:effectLst/>
                          <a:latin typeface="Neutra Text Alt" panose="02000000000000000000" pitchFamily="50" charset="0"/>
                        </a:rPr>
                        <a:t>and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unclear</a:t>
                      </a:r>
                    </a:p>
                    <a:p>
                      <a:pPr marL="68580" marR="0" algn="l">
                        <a:lnSpc>
                          <a:spcPts val="1365"/>
                        </a:lnSpc>
                        <a:spcBef>
                          <a:spcPts val="0"/>
                        </a:spcBef>
                        <a:spcAft>
                          <a:spcPts val="0"/>
                        </a:spcAft>
                      </a:pPr>
                      <a:r>
                        <a:rPr lang="en-US" sz="1400" b="0" kern="0" baseline="0" dirty="0">
                          <a:effectLst/>
                          <a:latin typeface="Neutra Text Alt" panose="02000000000000000000" pitchFamily="50" charset="0"/>
                        </a:rPr>
                        <a:t>partnerships/collaborations</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4670114"/>
                  </a:ext>
                </a:extLst>
              </a:tr>
              <a:tr h="370840">
                <a:tc>
                  <a:txBody>
                    <a:bodyPr/>
                    <a:lstStyle/>
                    <a:p>
                      <a:pPr marL="67945" marR="0" algn="l">
                        <a:lnSpc>
                          <a:spcPts val="1460"/>
                        </a:lnSpc>
                        <a:spcBef>
                          <a:spcPts val="0"/>
                        </a:spcBef>
                        <a:spcAft>
                          <a:spcPts val="0"/>
                        </a:spcAft>
                      </a:pPr>
                      <a:r>
                        <a:rPr lang="en-US" sz="1400" b="0" kern="0" baseline="0" dirty="0">
                          <a:effectLst/>
                          <a:latin typeface="Neutra Text Alt" panose="02000000000000000000" pitchFamily="50" charset="0"/>
                        </a:rPr>
                        <a:t>Required</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Attachments</a:t>
                      </a:r>
                      <a:r>
                        <a:rPr lang="en-US" sz="1400" b="0" kern="0" spc="-10" baseline="0" dirty="0">
                          <a:effectLst/>
                          <a:latin typeface="Neutra Text Alt" panose="02000000000000000000" pitchFamily="50" charset="0"/>
                        </a:rPr>
                        <a:t> </a:t>
                      </a:r>
                      <a:r>
                        <a:rPr lang="en-US" sz="1400" b="0" kern="0" baseline="0" dirty="0">
                          <a:effectLst/>
                          <a:latin typeface="Neutra Text Alt" panose="02000000000000000000" pitchFamily="50" charset="0"/>
                        </a:rPr>
                        <a:t>and Support</a:t>
                      </a:r>
                    </a:p>
                    <a:p>
                      <a:pPr marL="67945" marR="484505" algn="l">
                        <a:lnSpc>
                          <a:spcPts val="1450"/>
                        </a:lnSpc>
                        <a:spcBef>
                          <a:spcPts val="0"/>
                        </a:spcBef>
                        <a:spcAft>
                          <a:spcPts val="0"/>
                        </a:spcAft>
                      </a:pPr>
                      <a:r>
                        <a:rPr lang="en-US" sz="1400" b="0" kern="0" baseline="0" dirty="0">
                          <a:effectLst/>
                          <a:latin typeface="Neutra Text Alt" panose="02000000000000000000" pitchFamily="50" charset="0"/>
                        </a:rPr>
                        <a:t>Materials clearly demonstrate</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exemplary</a:t>
                      </a:r>
                      <a:r>
                        <a:rPr lang="en-US" sz="1400" b="0" kern="0" spc="-20"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programming</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0" algn="l">
                        <a:lnSpc>
                          <a:spcPts val="1460"/>
                        </a:lnSpc>
                        <a:spcBef>
                          <a:spcPts val="0"/>
                        </a:spcBef>
                        <a:spcAft>
                          <a:spcPts val="0"/>
                        </a:spcAft>
                      </a:pPr>
                      <a:r>
                        <a:rPr lang="en-US" sz="1400" b="0" kern="0" baseline="0" dirty="0">
                          <a:effectLst/>
                          <a:latin typeface="Neutra Text Alt" panose="02000000000000000000" pitchFamily="50" charset="0"/>
                        </a:rPr>
                        <a:t>Required</a:t>
                      </a:r>
                      <a:r>
                        <a:rPr lang="en-US" sz="1400" b="0" kern="0" spc="-15" baseline="0" dirty="0">
                          <a:effectLst/>
                          <a:latin typeface="Neutra Text Alt" panose="02000000000000000000" pitchFamily="50" charset="0"/>
                        </a:rPr>
                        <a:t> </a:t>
                      </a:r>
                      <a:r>
                        <a:rPr lang="en-US" sz="1400" b="0" kern="0" baseline="0" dirty="0">
                          <a:effectLst/>
                          <a:latin typeface="Neutra Text Alt" panose="02000000000000000000" pitchFamily="50" charset="0"/>
                        </a:rPr>
                        <a:t>Attachments</a:t>
                      </a:r>
                      <a:r>
                        <a:rPr lang="en-US" sz="1400" b="0" kern="0" spc="-15" baseline="0" dirty="0">
                          <a:effectLst/>
                          <a:latin typeface="Neutra Text Alt" panose="02000000000000000000" pitchFamily="50" charset="0"/>
                        </a:rPr>
                        <a:t> </a:t>
                      </a:r>
                      <a:r>
                        <a:rPr lang="en-US" sz="1400" b="0" kern="0" baseline="0" dirty="0">
                          <a:effectLst/>
                          <a:latin typeface="Neutra Text Alt" panose="02000000000000000000" pitchFamily="50" charset="0"/>
                        </a:rPr>
                        <a:t>and</a:t>
                      </a:r>
                    </a:p>
                    <a:p>
                      <a:pPr marL="67945" marR="156845" algn="l">
                        <a:lnSpc>
                          <a:spcPts val="1450"/>
                        </a:lnSpc>
                        <a:spcBef>
                          <a:spcPts val="0"/>
                        </a:spcBef>
                        <a:spcAft>
                          <a:spcPts val="0"/>
                        </a:spcAft>
                      </a:pPr>
                      <a:r>
                        <a:rPr lang="en-US" sz="1400" b="0" kern="0" baseline="0" dirty="0">
                          <a:effectLst/>
                          <a:latin typeface="Neutra Text Alt" panose="02000000000000000000" pitchFamily="50" charset="0"/>
                        </a:rPr>
                        <a:t>Support Materials clearly</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demonstrate</a:t>
                      </a:r>
                      <a:r>
                        <a:rPr lang="en-US" sz="1400" b="0" kern="0" spc="-40"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programming</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0" algn="l">
                        <a:lnSpc>
                          <a:spcPts val="1460"/>
                        </a:lnSpc>
                        <a:spcBef>
                          <a:spcPts val="0"/>
                        </a:spcBef>
                        <a:spcAft>
                          <a:spcPts val="0"/>
                        </a:spcAft>
                      </a:pPr>
                      <a:r>
                        <a:rPr lang="en-US" sz="1400" b="0" kern="0" baseline="0" dirty="0">
                          <a:effectLst/>
                          <a:latin typeface="Neutra Text Alt" panose="02000000000000000000" pitchFamily="50" charset="0"/>
                        </a:rPr>
                        <a:t>Required</a:t>
                      </a:r>
                      <a:r>
                        <a:rPr lang="en-US" sz="1400" b="0" kern="0" spc="-15" baseline="0" dirty="0">
                          <a:effectLst/>
                          <a:latin typeface="Neutra Text Alt" panose="02000000000000000000" pitchFamily="50" charset="0"/>
                        </a:rPr>
                        <a:t> </a:t>
                      </a:r>
                      <a:r>
                        <a:rPr lang="en-US" sz="1400" b="0" kern="0" baseline="0" dirty="0">
                          <a:effectLst/>
                          <a:latin typeface="Neutra Text Alt" panose="02000000000000000000" pitchFamily="50" charset="0"/>
                        </a:rPr>
                        <a:t>Attachments</a:t>
                      </a:r>
                      <a:r>
                        <a:rPr lang="en-US" sz="1400" b="0" kern="0" spc="-15" baseline="0" dirty="0">
                          <a:effectLst/>
                          <a:latin typeface="Neutra Text Alt" panose="02000000000000000000" pitchFamily="50" charset="0"/>
                        </a:rPr>
                        <a:t> </a:t>
                      </a:r>
                      <a:r>
                        <a:rPr lang="en-US" sz="1400" b="0" kern="0" baseline="0" dirty="0">
                          <a:effectLst/>
                          <a:latin typeface="Neutra Text Alt" panose="02000000000000000000" pitchFamily="50" charset="0"/>
                        </a:rPr>
                        <a:t>and</a:t>
                      </a:r>
                    </a:p>
                    <a:p>
                      <a:pPr marL="67945" marR="97155" algn="l">
                        <a:lnSpc>
                          <a:spcPts val="1450"/>
                        </a:lnSpc>
                        <a:spcBef>
                          <a:spcPts val="0"/>
                        </a:spcBef>
                        <a:spcAft>
                          <a:spcPts val="0"/>
                        </a:spcAft>
                      </a:pPr>
                      <a:r>
                        <a:rPr lang="en-US" sz="1400" b="0" kern="0" baseline="0" dirty="0">
                          <a:effectLst/>
                          <a:latin typeface="Neutra Text Alt" panose="02000000000000000000" pitchFamily="50" charset="0"/>
                        </a:rPr>
                        <a:t>Support Materials</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demonstrate</a:t>
                      </a:r>
                      <a:r>
                        <a:rPr lang="en-US" sz="1400" b="0" kern="0" spc="-40" baseline="0" dirty="0">
                          <a:effectLst/>
                          <a:latin typeface="Neutra Text Alt" panose="02000000000000000000" pitchFamily="50" charset="0"/>
                        </a:rPr>
                        <a:t> </a:t>
                      </a:r>
                      <a:r>
                        <a:rPr lang="en-US" sz="1400" b="0" kern="0" baseline="0" dirty="0">
                          <a:effectLst/>
                          <a:latin typeface="Neutra Text Alt" panose="02000000000000000000" pitchFamily="50" charset="0"/>
                        </a:rPr>
                        <a:t>programming</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154305" algn="l">
                        <a:spcBef>
                          <a:spcPts val="0"/>
                        </a:spcBef>
                        <a:spcAft>
                          <a:spcPts val="0"/>
                        </a:spcAft>
                      </a:pPr>
                      <a:r>
                        <a:rPr lang="en-US" sz="1400" b="0" kern="0" baseline="0" dirty="0">
                          <a:effectLst/>
                          <a:latin typeface="Neutra Text Alt" panose="02000000000000000000" pitchFamily="50" charset="0"/>
                        </a:rPr>
                        <a:t>Required Attachments and Support</a:t>
                      </a:r>
                      <a:r>
                        <a:rPr lang="en-US" sz="1400" b="0" kern="0" spc="-260" baseline="0" dirty="0">
                          <a:effectLst/>
                          <a:latin typeface="Neutra Text Alt" panose="02000000000000000000" pitchFamily="50" charset="0"/>
                        </a:rPr>
                        <a:t> </a:t>
                      </a:r>
                      <a:r>
                        <a:rPr lang="en-US" sz="1400" b="0" kern="0" baseline="0" dirty="0">
                          <a:effectLst/>
                          <a:latin typeface="Neutra Text Alt" panose="02000000000000000000" pitchFamily="50" charset="0"/>
                        </a:rPr>
                        <a:t>Materials</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are</a:t>
                      </a:r>
                      <a:r>
                        <a:rPr lang="en-US" sz="1400" b="0" kern="0" spc="-5" baseline="0" dirty="0">
                          <a:effectLst/>
                          <a:latin typeface="Neutra Text Alt" panose="02000000000000000000" pitchFamily="50" charset="0"/>
                        </a:rPr>
                        <a:t> </a:t>
                      </a:r>
                      <a:r>
                        <a:rPr lang="en-US" sz="1400" b="0" kern="0" baseline="0" dirty="0">
                          <a:effectLst/>
                          <a:latin typeface="Neutra Text Alt" panose="02000000000000000000" pitchFamily="50" charset="0"/>
                        </a:rPr>
                        <a:t>unclear</a:t>
                      </a:r>
                      <a:endParaRPr lang="en-US" sz="14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24744171"/>
                  </a:ext>
                </a:extLst>
              </a:tr>
            </a:tbl>
          </a:graphicData>
        </a:graphic>
      </p:graphicFrame>
    </p:spTree>
    <p:extLst>
      <p:ext uri="{BB962C8B-B14F-4D97-AF65-F5344CB8AC3E}">
        <p14:creationId xmlns:p14="http://schemas.microsoft.com/office/powerpoint/2010/main" val="813455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3612147" y="271940"/>
            <a:ext cx="496770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Mission Statement</a:t>
            </a:r>
          </a:p>
        </p:txBody>
      </p:sp>
      <p:graphicFrame>
        <p:nvGraphicFramePr>
          <p:cNvPr id="4" name="Table 4">
            <a:extLst>
              <a:ext uri="{FF2B5EF4-FFF2-40B4-BE49-F238E27FC236}">
                <a16:creationId xmlns:a16="http://schemas.microsoft.com/office/drawing/2014/main" id="{82ED997D-8DF7-4FB4-90F7-2367615938D8}"/>
              </a:ext>
            </a:extLst>
          </p:cNvPr>
          <p:cNvGraphicFramePr>
            <a:graphicFrameLocks noGrp="1"/>
          </p:cNvGraphicFramePr>
          <p:nvPr>
            <p:extLst>
              <p:ext uri="{D42A27DB-BD31-4B8C-83A1-F6EECF244321}">
                <p14:modId xmlns:p14="http://schemas.microsoft.com/office/powerpoint/2010/main" val="2116699596"/>
              </p:ext>
            </p:extLst>
          </p:nvPr>
        </p:nvGraphicFramePr>
        <p:xfrm>
          <a:off x="336646" y="4599716"/>
          <a:ext cx="11518708" cy="1986344"/>
        </p:xfrm>
        <a:graphic>
          <a:graphicData uri="http://schemas.openxmlformats.org/drawingml/2006/table">
            <a:tbl>
              <a:tblPr firstRow="1" bandRow="1">
                <a:tableStyleId>{93296810-A885-4BE3-A3E7-6D5BEEA58F35}</a:tableStyleId>
              </a:tblPr>
              <a:tblGrid>
                <a:gridCol w="2879677">
                  <a:extLst>
                    <a:ext uri="{9D8B030D-6E8A-4147-A177-3AD203B41FA5}">
                      <a16:colId xmlns:a16="http://schemas.microsoft.com/office/drawing/2014/main" val="2538019318"/>
                    </a:ext>
                  </a:extLst>
                </a:gridCol>
                <a:gridCol w="2879677">
                  <a:extLst>
                    <a:ext uri="{9D8B030D-6E8A-4147-A177-3AD203B41FA5}">
                      <a16:colId xmlns:a16="http://schemas.microsoft.com/office/drawing/2014/main" val="1972520045"/>
                    </a:ext>
                  </a:extLst>
                </a:gridCol>
                <a:gridCol w="2879677">
                  <a:extLst>
                    <a:ext uri="{9D8B030D-6E8A-4147-A177-3AD203B41FA5}">
                      <a16:colId xmlns:a16="http://schemas.microsoft.com/office/drawing/2014/main" val="3110874562"/>
                    </a:ext>
                  </a:extLst>
                </a:gridCol>
                <a:gridCol w="2879677">
                  <a:extLst>
                    <a:ext uri="{9D8B030D-6E8A-4147-A177-3AD203B41FA5}">
                      <a16:colId xmlns:a16="http://schemas.microsoft.com/office/drawing/2014/main" val="2848605145"/>
                    </a:ext>
                  </a:extLst>
                </a:gridCol>
              </a:tblGrid>
              <a:tr h="370840">
                <a:tc>
                  <a:txBody>
                    <a:bodyPr/>
                    <a:lstStyle/>
                    <a:p>
                      <a:pPr marL="71120" marR="0">
                        <a:spcBef>
                          <a:spcPts val="55"/>
                        </a:spcBef>
                        <a:spcAft>
                          <a:spcPts val="1200"/>
                        </a:spcAft>
                      </a:pPr>
                      <a:r>
                        <a:rPr lang="en-US" sz="1800" kern="0" baseline="0" dirty="0">
                          <a:effectLst/>
                          <a:latin typeface="Neutra Text Alt" panose="02000000000000000000" pitchFamily="50" charset="0"/>
                        </a:rPr>
                        <a:t>Excellent</a:t>
                      </a:r>
                    </a:p>
                    <a:p>
                      <a:pPr marL="71120" marR="0">
                        <a:lnSpc>
                          <a:spcPts val="1390"/>
                        </a:lnSpc>
                        <a:spcBef>
                          <a:spcPts val="0"/>
                        </a:spcBef>
                        <a:spcAft>
                          <a:spcPts val="1200"/>
                        </a:spcAft>
                      </a:pPr>
                      <a:r>
                        <a:rPr lang="en-US" sz="1800" kern="0" baseline="0" dirty="0">
                          <a:effectLst/>
                          <a:latin typeface="Neutra Text Alt" panose="02000000000000000000" pitchFamily="50" charset="0"/>
                        </a:rPr>
                        <a:t>32 –</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35</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points</a:t>
                      </a:r>
                      <a:endParaRPr lang="en-US" sz="18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1200"/>
                        </a:spcAft>
                      </a:pPr>
                      <a:r>
                        <a:rPr lang="en-US" sz="1800" kern="0" baseline="0" dirty="0">
                          <a:effectLst/>
                          <a:latin typeface="Neutra Text Alt" panose="02000000000000000000" pitchFamily="50" charset="0"/>
                        </a:rPr>
                        <a:t>Good</a:t>
                      </a:r>
                    </a:p>
                    <a:p>
                      <a:pPr marL="71755" marR="0">
                        <a:lnSpc>
                          <a:spcPts val="1390"/>
                        </a:lnSpc>
                        <a:spcBef>
                          <a:spcPts val="0"/>
                        </a:spcBef>
                        <a:spcAft>
                          <a:spcPts val="1200"/>
                        </a:spcAft>
                      </a:pPr>
                      <a:r>
                        <a:rPr lang="en-US" sz="1800" kern="0" baseline="0" dirty="0">
                          <a:effectLst/>
                          <a:latin typeface="Neutra Text Alt" panose="02000000000000000000" pitchFamily="50" charset="0"/>
                        </a:rPr>
                        <a:t>28 –</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31</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points</a:t>
                      </a:r>
                      <a:endParaRPr lang="en-US" sz="18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1200"/>
                        </a:spcAft>
                      </a:pPr>
                      <a:r>
                        <a:rPr lang="en-US" sz="1800" kern="0" baseline="0">
                          <a:effectLst/>
                          <a:latin typeface="Neutra Text Alt" panose="02000000000000000000" pitchFamily="50" charset="0"/>
                        </a:rPr>
                        <a:t>Fair</a:t>
                      </a:r>
                    </a:p>
                    <a:p>
                      <a:pPr marL="71755" marR="0">
                        <a:lnSpc>
                          <a:spcPts val="1390"/>
                        </a:lnSpc>
                        <a:spcBef>
                          <a:spcPts val="0"/>
                        </a:spcBef>
                        <a:spcAft>
                          <a:spcPts val="1200"/>
                        </a:spcAft>
                      </a:pPr>
                      <a:r>
                        <a:rPr lang="en-US" sz="1800" kern="0" baseline="0">
                          <a:effectLst/>
                          <a:latin typeface="Neutra Text Alt" panose="02000000000000000000" pitchFamily="50" charset="0"/>
                        </a:rPr>
                        <a:t>21</a:t>
                      </a:r>
                      <a:r>
                        <a:rPr lang="en-US" sz="1800" kern="0" spc="260" baseline="0">
                          <a:effectLst/>
                          <a:latin typeface="Neutra Text Alt" panose="02000000000000000000" pitchFamily="50" charset="0"/>
                        </a:rPr>
                        <a:t> </a:t>
                      </a:r>
                      <a:r>
                        <a:rPr lang="en-US" sz="1800" kern="0" baseline="0">
                          <a:effectLst/>
                          <a:latin typeface="Neutra Text Alt" panose="02000000000000000000" pitchFamily="50" charset="0"/>
                        </a:rPr>
                        <a:t>–</a:t>
                      </a:r>
                      <a:r>
                        <a:rPr lang="en-US" sz="1800" kern="0" spc="5" baseline="0">
                          <a:effectLst/>
                          <a:latin typeface="Neutra Text Alt" panose="02000000000000000000" pitchFamily="50" charset="0"/>
                        </a:rPr>
                        <a:t> </a:t>
                      </a:r>
                      <a:r>
                        <a:rPr lang="en-US" sz="1800" kern="0" baseline="0">
                          <a:effectLst/>
                          <a:latin typeface="Neutra Text Alt" panose="02000000000000000000" pitchFamily="50" charset="0"/>
                        </a:rPr>
                        <a:t>27 points</a:t>
                      </a:r>
                      <a:endParaRPr lang="en-US" sz="180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1200"/>
                        </a:spcAft>
                      </a:pPr>
                      <a:r>
                        <a:rPr lang="en-US" sz="1800" kern="0" baseline="0" dirty="0">
                          <a:effectLst/>
                          <a:latin typeface="Neutra Text Alt" panose="02000000000000000000" pitchFamily="50" charset="0"/>
                        </a:rPr>
                        <a:t>Weak</a:t>
                      </a:r>
                    </a:p>
                    <a:p>
                      <a:pPr marL="71755" marR="0">
                        <a:lnSpc>
                          <a:spcPts val="1390"/>
                        </a:lnSpc>
                        <a:spcBef>
                          <a:spcPts val="0"/>
                        </a:spcBef>
                        <a:spcAft>
                          <a:spcPts val="1200"/>
                        </a:spcAft>
                      </a:pPr>
                      <a:r>
                        <a:rPr lang="en-US" sz="1800" kern="0" baseline="0" dirty="0">
                          <a:effectLst/>
                          <a:latin typeface="Neutra Text Alt" panose="02000000000000000000" pitchFamily="50" charset="0"/>
                        </a:rPr>
                        <a:t>0 –</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20</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points</a:t>
                      </a:r>
                      <a:endParaRPr lang="en-US" sz="18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67071934"/>
                  </a:ext>
                </a:extLst>
              </a:tr>
              <a:tr h="370840">
                <a:tc>
                  <a:txBody>
                    <a:bodyPr/>
                    <a:lstStyle/>
                    <a:p>
                      <a:pPr marL="67945" marR="71120" algn="l">
                        <a:spcBef>
                          <a:spcPts val="0"/>
                        </a:spcBef>
                        <a:spcAft>
                          <a:spcPts val="1200"/>
                        </a:spcAft>
                      </a:pPr>
                      <a:r>
                        <a:rPr lang="en-US" sz="1800" b="0" kern="0" baseline="0" dirty="0">
                          <a:effectLst/>
                          <a:latin typeface="Neutra Text Alt" panose="02000000000000000000" pitchFamily="50" charset="0"/>
                        </a:rPr>
                        <a:t>Mission statement clearly describes</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organization and programs/activities</a:t>
                      </a:r>
                      <a:r>
                        <a:rPr lang="en-US" sz="1800" b="0" kern="0" spc="-260" baseline="0" dirty="0">
                          <a:effectLst/>
                          <a:latin typeface="Neutra Text Alt" panose="02000000000000000000" pitchFamily="50" charset="0"/>
                        </a:rPr>
                        <a:t> </a:t>
                      </a:r>
                      <a:r>
                        <a:rPr lang="en-US" sz="1800" b="0" kern="0" baseline="0" dirty="0">
                          <a:effectLst/>
                          <a:latin typeface="Neutra Text Alt" panose="02000000000000000000" pitchFamily="50" charset="0"/>
                        </a:rPr>
                        <a:t>fully</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support</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the</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mission</a:t>
                      </a:r>
                      <a:endParaRPr lang="en-US" sz="18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58420" algn="l">
                        <a:spcBef>
                          <a:spcPts val="0"/>
                        </a:spcBef>
                        <a:spcAft>
                          <a:spcPts val="1200"/>
                        </a:spcAft>
                      </a:pPr>
                      <a:r>
                        <a:rPr lang="en-US" sz="1800" b="0" kern="0" baseline="0" dirty="0">
                          <a:effectLst/>
                          <a:latin typeface="Neutra Text Alt" panose="02000000000000000000" pitchFamily="50" charset="0"/>
                        </a:rPr>
                        <a:t>Mission statement describes</a:t>
                      </a:r>
                      <a:r>
                        <a:rPr lang="en-US" sz="1800" b="0" kern="0" spc="-260" baseline="0" dirty="0">
                          <a:effectLst/>
                          <a:latin typeface="Neutra Text Alt" panose="02000000000000000000" pitchFamily="50" charset="0"/>
                        </a:rPr>
                        <a:t> </a:t>
                      </a:r>
                      <a:r>
                        <a:rPr lang="en-US" sz="1800" b="0" kern="0" baseline="0" dirty="0">
                          <a:effectLst/>
                          <a:latin typeface="Neutra Text Alt" panose="02000000000000000000" pitchFamily="50" charset="0"/>
                        </a:rPr>
                        <a:t>organization</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and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programs/activities</a:t>
                      </a:r>
                      <a:r>
                        <a:rPr lang="en-US" sz="1800" b="0" kern="0" spc="-15" baseline="0" dirty="0">
                          <a:effectLst/>
                          <a:latin typeface="Neutra Text Alt" panose="02000000000000000000" pitchFamily="50" charset="0"/>
                        </a:rPr>
                        <a:t> </a:t>
                      </a:r>
                      <a:r>
                        <a:rPr lang="en-US" sz="1800" b="0" kern="0" baseline="0" dirty="0">
                          <a:effectLst/>
                          <a:latin typeface="Neutra Text Alt" panose="02000000000000000000" pitchFamily="50" charset="0"/>
                        </a:rPr>
                        <a:t>fully support</a:t>
                      </a:r>
                      <a:r>
                        <a:rPr lang="en-US" sz="1800" b="0" kern="0" spc="-10" baseline="0" dirty="0">
                          <a:effectLst/>
                          <a:latin typeface="Neutra Text Alt" panose="02000000000000000000" pitchFamily="50" charset="0"/>
                        </a:rPr>
                        <a:t> </a:t>
                      </a:r>
                      <a:r>
                        <a:rPr lang="en-US" sz="1800" b="0" kern="0" baseline="0" dirty="0">
                          <a:effectLst/>
                          <a:latin typeface="Neutra Text Alt" panose="02000000000000000000" pitchFamily="50" charset="0"/>
                        </a:rPr>
                        <a:t>the mission</a:t>
                      </a:r>
                      <a:endParaRPr lang="en-US" sz="18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111760" algn="l">
                        <a:spcBef>
                          <a:spcPts val="0"/>
                        </a:spcBef>
                        <a:spcAft>
                          <a:spcPts val="1200"/>
                        </a:spcAft>
                      </a:pPr>
                      <a:r>
                        <a:rPr lang="en-US" sz="1800" b="0" kern="0" baseline="0" dirty="0">
                          <a:effectLst/>
                          <a:latin typeface="Neutra Text Alt" panose="02000000000000000000" pitchFamily="50" charset="0"/>
                        </a:rPr>
                        <a:t>Mission</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statement</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describes organization and</a:t>
                      </a:r>
                      <a:r>
                        <a:rPr lang="en-US" sz="1800" b="0" kern="0" spc="-260" baseline="0" dirty="0">
                          <a:effectLst/>
                          <a:latin typeface="Neutra Text Alt" panose="02000000000000000000" pitchFamily="50" charset="0"/>
                        </a:rPr>
                        <a:t> </a:t>
                      </a:r>
                      <a:r>
                        <a:rPr lang="en-US" sz="1800" b="0" kern="0" baseline="0" dirty="0">
                          <a:effectLst/>
                          <a:latin typeface="Neutra Text Alt" panose="02000000000000000000" pitchFamily="50" charset="0"/>
                        </a:rPr>
                        <a:t>programs/activities</a:t>
                      </a:r>
                      <a:r>
                        <a:rPr lang="en-US" sz="1800" b="0" kern="0" spc="-20" baseline="0" dirty="0">
                          <a:effectLst/>
                          <a:latin typeface="Neutra Text Alt" panose="02000000000000000000" pitchFamily="50" charset="0"/>
                        </a:rPr>
                        <a:t> </a:t>
                      </a:r>
                      <a:r>
                        <a:rPr lang="en-US" sz="1800" b="0" kern="0" baseline="0" dirty="0">
                          <a:effectLst/>
                          <a:latin typeface="Neutra Text Alt" panose="02000000000000000000" pitchFamily="50" charset="0"/>
                        </a:rPr>
                        <a:t>do</a:t>
                      </a:r>
                      <a:r>
                        <a:rPr lang="en-US" sz="1800" b="0" kern="0" spc="-15" baseline="0" dirty="0">
                          <a:effectLst/>
                          <a:latin typeface="Neutra Text Alt" panose="02000000000000000000" pitchFamily="50" charset="0"/>
                        </a:rPr>
                        <a:t> </a:t>
                      </a:r>
                      <a:r>
                        <a:rPr lang="en-US" sz="1800" b="0" kern="0" baseline="0" dirty="0">
                          <a:effectLst/>
                          <a:latin typeface="Neutra Text Alt" panose="02000000000000000000" pitchFamily="50" charset="0"/>
                        </a:rPr>
                        <a:t>not fully</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support</a:t>
                      </a:r>
                      <a:r>
                        <a:rPr lang="en-US" sz="1800" b="0" kern="0" spc="-10" baseline="0" dirty="0">
                          <a:effectLst/>
                          <a:latin typeface="Neutra Text Alt" panose="02000000000000000000" pitchFamily="50" charset="0"/>
                        </a:rPr>
                        <a:t> </a:t>
                      </a:r>
                      <a:r>
                        <a:rPr lang="en-US" sz="1800" b="0" kern="0" baseline="0" dirty="0">
                          <a:effectLst/>
                          <a:latin typeface="Neutra Text Alt" panose="02000000000000000000" pitchFamily="50" charset="0"/>
                        </a:rPr>
                        <a:t>the mission</a:t>
                      </a:r>
                      <a:endParaRPr lang="en-US" sz="18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174625" algn="l">
                        <a:spcBef>
                          <a:spcPts val="0"/>
                        </a:spcBef>
                        <a:spcAft>
                          <a:spcPts val="1200"/>
                        </a:spcAft>
                      </a:pPr>
                      <a:r>
                        <a:rPr lang="en-US" sz="1800" b="0" kern="0" baseline="0" dirty="0">
                          <a:effectLst/>
                          <a:latin typeface="Neutra Text Alt" panose="02000000000000000000" pitchFamily="50" charset="0"/>
                        </a:rPr>
                        <a:t>Mission statement does not clearly</a:t>
                      </a:r>
                      <a:r>
                        <a:rPr lang="en-US" sz="1800" b="0" kern="0" spc="-260" baseline="0" dirty="0">
                          <a:effectLst/>
                          <a:latin typeface="Neutra Text Alt" panose="02000000000000000000" pitchFamily="50" charset="0"/>
                        </a:rPr>
                        <a:t> </a:t>
                      </a:r>
                      <a:r>
                        <a:rPr lang="en-US" sz="1800" b="0" kern="0" baseline="0" dirty="0">
                          <a:effectLst/>
                          <a:latin typeface="Neutra Text Alt" panose="02000000000000000000" pitchFamily="50" charset="0"/>
                        </a:rPr>
                        <a:t>describe organization and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programs/activities</a:t>
                      </a:r>
                      <a:r>
                        <a:rPr lang="en-US" sz="1800" b="0" kern="0" spc="-15" baseline="0" dirty="0">
                          <a:effectLst/>
                          <a:latin typeface="Neutra Text Alt" panose="02000000000000000000" pitchFamily="50" charset="0"/>
                        </a:rPr>
                        <a:t> </a:t>
                      </a:r>
                      <a:r>
                        <a:rPr lang="en-US" sz="1800" b="0" kern="0" baseline="0" dirty="0">
                          <a:effectLst/>
                          <a:latin typeface="Neutra Text Alt" panose="02000000000000000000" pitchFamily="50" charset="0"/>
                        </a:rPr>
                        <a:t>do</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not</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fully support</a:t>
                      </a:r>
                      <a:r>
                        <a:rPr lang="en-US" sz="1800" b="0" kern="0" spc="-10" baseline="0" dirty="0">
                          <a:effectLst/>
                          <a:latin typeface="Neutra Text Alt" panose="02000000000000000000" pitchFamily="50" charset="0"/>
                        </a:rPr>
                        <a:t> </a:t>
                      </a:r>
                      <a:r>
                        <a:rPr lang="en-US" sz="1800" b="0" kern="0" baseline="0" dirty="0">
                          <a:effectLst/>
                          <a:latin typeface="Neutra Text Alt" panose="02000000000000000000" pitchFamily="50" charset="0"/>
                        </a:rPr>
                        <a:t>the mission</a:t>
                      </a:r>
                      <a:endParaRPr lang="en-US" sz="18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24319005"/>
                  </a:ext>
                </a:extLst>
              </a:tr>
            </a:tbl>
          </a:graphicData>
        </a:graphic>
      </p:graphicFrame>
      <p:sp>
        <p:nvSpPr>
          <p:cNvPr id="12" name="Content Placeholder 11">
            <a:extLst>
              <a:ext uri="{FF2B5EF4-FFF2-40B4-BE49-F238E27FC236}">
                <a16:creationId xmlns:a16="http://schemas.microsoft.com/office/drawing/2014/main" id="{32D9E212-4063-44B7-99C0-342D1ACBC782}"/>
              </a:ext>
            </a:extLst>
          </p:cNvPr>
          <p:cNvSpPr>
            <a:spLocks noGrp="1"/>
          </p:cNvSpPr>
          <p:nvPr>
            <p:ph idx="1"/>
          </p:nvPr>
        </p:nvSpPr>
        <p:spPr>
          <a:xfrm>
            <a:off x="336646" y="1056770"/>
            <a:ext cx="11518708" cy="4351338"/>
          </a:xfrm>
        </p:spPr>
        <p:txBody>
          <a:bodyPr>
            <a:normAutofit/>
          </a:bodyPr>
          <a:lstStyle/>
          <a:p>
            <a:pPr marL="342900" lvl="0" indent="-342900">
              <a:buFont typeface="+mj-lt"/>
              <a:buAutoNum type="arabicPeriod"/>
            </a:pPr>
            <a:r>
              <a:rPr lang="en-US" sz="2400" b="1" dirty="0">
                <a:effectLst/>
                <a:latin typeface="Neutra Text Alt" panose="02000000000000000000" pitchFamily="50" charset="0"/>
                <a:ea typeface="Calibri" panose="020F0502020204030204" pitchFamily="34" charset="0"/>
                <a:cs typeface="Calibri" panose="020F0502020204030204" pitchFamily="34" charset="0"/>
              </a:rPr>
              <a:t>Applicant Mission Statement (Organization) or Artist Statement (Individual)*</a:t>
            </a:r>
          </a:p>
          <a:p>
            <a:pPr marL="342900" lvl="0" indent="-342900">
              <a:buFont typeface="+mj-lt"/>
              <a:buAutoNum type="arabicPeriod"/>
            </a:pPr>
            <a:endParaRPr lang="en-US" sz="2400" b="1" dirty="0">
              <a:latin typeface="Neutra Text Alt" panose="02000000000000000000" pitchFamily="50" charset="0"/>
              <a:ea typeface="Calibri" panose="020F0502020204030204" pitchFamily="34" charset="0"/>
              <a:cs typeface="Calibri" panose="020F0502020204030204" pitchFamily="34" charset="0"/>
            </a:endParaRPr>
          </a:p>
          <a:p>
            <a:pPr marL="0" indent="0">
              <a:buNone/>
            </a:pPr>
            <a:r>
              <a:rPr lang="en-US" sz="2400" b="1" dirty="0">
                <a:cs typeface="Calibri" panose="020F0502020204030204" pitchFamily="34" charset="0"/>
              </a:rPr>
              <a:t>Sample Mission Statement - </a:t>
            </a:r>
            <a:r>
              <a:rPr lang="en-US" sz="2400" dirty="0">
                <a:latin typeface="Neutra Text Alt" panose="02000000000000000000" pitchFamily="50" charset="0"/>
              </a:rPr>
              <a:t>The mission of Oolite Arts is to support artists and advance the knowledge and practice of contemporary visual arts and culture in South Florida. Oolite Arts creates opportunities for experimentation and innovation and encourages the exchanges of ideas across cultures through residencies , exhibitions, public programs, education and outreach. </a:t>
            </a:r>
          </a:p>
          <a:p>
            <a:pPr marL="0" lvl="0" indent="0">
              <a:buNone/>
            </a:pPr>
            <a:endParaRPr lang="en-US" sz="2400" b="1" dirty="0">
              <a:effectLst/>
              <a:latin typeface="Neutra Text Alt" panose="02000000000000000000" pitchFamily="50" charset="0"/>
              <a:ea typeface="Calibri" panose="020F0502020204030204" pitchFamily="34" charset="0"/>
              <a:cs typeface="Calibri" panose="020F0502020204030204" pitchFamily="34" charset="0"/>
            </a:endParaRPr>
          </a:p>
          <a:p>
            <a:endParaRPr lang="en-US" sz="2400" dirty="0"/>
          </a:p>
        </p:txBody>
      </p:sp>
    </p:spTree>
    <p:extLst>
      <p:ext uri="{BB962C8B-B14F-4D97-AF65-F5344CB8AC3E}">
        <p14:creationId xmlns:p14="http://schemas.microsoft.com/office/powerpoint/2010/main" val="2182287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1757152" y="271940"/>
            <a:ext cx="8677697"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en-US" sz="4500" b="1" dirty="0">
                <a:solidFill>
                  <a:srgbClr val="209E53"/>
                </a:solidFill>
                <a:latin typeface="Neutra Text Alt" panose="02000000000000000000" pitchFamily="50" charset="0"/>
              </a:rPr>
              <a:t>Programming/Project Description</a:t>
            </a:r>
          </a:p>
        </p:txBody>
      </p:sp>
      <p:graphicFrame>
        <p:nvGraphicFramePr>
          <p:cNvPr id="4" name="Table 4">
            <a:extLst>
              <a:ext uri="{FF2B5EF4-FFF2-40B4-BE49-F238E27FC236}">
                <a16:creationId xmlns:a16="http://schemas.microsoft.com/office/drawing/2014/main" id="{82ED997D-8DF7-4FB4-90F7-2367615938D8}"/>
              </a:ext>
            </a:extLst>
          </p:cNvPr>
          <p:cNvGraphicFramePr>
            <a:graphicFrameLocks noGrp="1"/>
          </p:cNvGraphicFramePr>
          <p:nvPr>
            <p:extLst>
              <p:ext uri="{D42A27DB-BD31-4B8C-83A1-F6EECF244321}">
                <p14:modId xmlns:p14="http://schemas.microsoft.com/office/powerpoint/2010/main" val="3219672479"/>
              </p:ext>
            </p:extLst>
          </p:nvPr>
        </p:nvGraphicFramePr>
        <p:xfrm>
          <a:off x="336646" y="4120189"/>
          <a:ext cx="11518708" cy="2260664"/>
        </p:xfrm>
        <a:graphic>
          <a:graphicData uri="http://schemas.openxmlformats.org/drawingml/2006/table">
            <a:tbl>
              <a:tblPr firstRow="1" bandRow="1">
                <a:tableStyleId>{93296810-A885-4BE3-A3E7-6D5BEEA58F35}</a:tableStyleId>
              </a:tblPr>
              <a:tblGrid>
                <a:gridCol w="2879677">
                  <a:extLst>
                    <a:ext uri="{9D8B030D-6E8A-4147-A177-3AD203B41FA5}">
                      <a16:colId xmlns:a16="http://schemas.microsoft.com/office/drawing/2014/main" val="2538019318"/>
                    </a:ext>
                  </a:extLst>
                </a:gridCol>
                <a:gridCol w="2879677">
                  <a:extLst>
                    <a:ext uri="{9D8B030D-6E8A-4147-A177-3AD203B41FA5}">
                      <a16:colId xmlns:a16="http://schemas.microsoft.com/office/drawing/2014/main" val="1972520045"/>
                    </a:ext>
                  </a:extLst>
                </a:gridCol>
                <a:gridCol w="2890838">
                  <a:extLst>
                    <a:ext uri="{9D8B030D-6E8A-4147-A177-3AD203B41FA5}">
                      <a16:colId xmlns:a16="http://schemas.microsoft.com/office/drawing/2014/main" val="3110874562"/>
                    </a:ext>
                  </a:extLst>
                </a:gridCol>
                <a:gridCol w="2868516">
                  <a:extLst>
                    <a:ext uri="{9D8B030D-6E8A-4147-A177-3AD203B41FA5}">
                      <a16:colId xmlns:a16="http://schemas.microsoft.com/office/drawing/2014/main" val="2848605145"/>
                    </a:ext>
                  </a:extLst>
                </a:gridCol>
              </a:tblGrid>
              <a:tr h="370840">
                <a:tc>
                  <a:txBody>
                    <a:bodyPr/>
                    <a:lstStyle/>
                    <a:p>
                      <a:pPr marL="71120" marR="0">
                        <a:spcBef>
                          <a:spcPts val="55"/>
                        </a:spcBef>
                        <a:spcAft>
                          <a:spcPts val="1200"/>
                        </a:spcAft>
                      </a:pPr>
                      <a:r>
                        <a:rPr lang="en-US" sz="1800" kern="0" baseline="0" dirty="0">
                          <a:effectLst/>
                          <a:latin typeface="Neutra Text Alt" panose="02000000000000000000" pitchFamily="50" charset="0"/>
                        </a:rPr>
                        <a:t>Excellent</a:t>
                      </a:r>
                    </a:p>
                    <a:p>
                      <a:pPr marL="71120" marR="0">
                        <a:lnSpc>
                          <a:spcPts val="1390"/>
                        </a:lnSpc>
                        <a:spcBef>
                          <a:spcPts val="0"/>
                        </a:spcBef>
                        <a:spcAft>
                          <a:spcPts val="1200"/>
                        </a:spcAft>
                      </a:pPr>
                      <a:r>
                        <a:rPr lang="en-US" sz="1800" kern="0" baseline="0" dirty="0">
                          <a:effectLst/>
                          <a:latin typeface="Neutra Text Alt" panose="02000000000000000000" pitchFamily="50" charset="0"/>
                        </a:rPr>
                        <a:t>32 –</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35</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points</a:t>
                      </a:r>
                      <a:endParaRPr lang="en-US" sz="18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1200"/>
                        </a:spcAft>
                      </a:pPr>
                      <a:r>
                        <a:rPr lang="en-US" sz="1800" kern="0" baseline="0" dirty="0">
                          <a:effectLst/>
                          <a:latin typeface="Neutra Text Alt" panose="02000000000000000000" pitchFamily="50" charset="0"/>
                        </a:rPr>
                        <a:t>Good</a:t>
                      </a:r>
                    </a:p>
                    <a:p>
                      <a:pPr marL="71755" marR="0">
                        <a:lnSpc>
                          <a:spcPts val="1390"/>
                        </a:lnSpc>
                        <a:spcBef>
                          <a:spcPts val="0"/>
                        </a:spcBef>
                        <a:spcAft>
                          <a:spcPts val="1200"/>
                        </a:spcAft>
                      </a:pPr>
                      <a:r>
                        <a:rPr lang="en-US" sz="1800" kern="0" baseline="0" dirty="0">
                          <a:effectLst/>
                          <a:latin typeface="Neutra Text Alt" panose="02000000000000000000" pitchFamily="50" charset="0"/>
                        </a:rPr>
                        <a:t>28 –</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31</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points</a:t>
                      </a:r>
                      <a:endParaRPr lang="en-US" sz="18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1200"/>
                        </a:spcAft>
                      </a:pPr>
                      <a:r>
                        <a:rPr lang="en-US" sz="1800" kern="0" baseline="0">
                          <a:effectLst/>
                          <a:latin typeface="Neutra Text Alt" panose="02000000000000000000" pitchFamily="50" charset="0"/>
                        </a:rPr>
                        <a:t>Fair</a:t>
                      </a:r>
                    </a:p>
                    <a:p>
                      <a:pPr marL="71755" marR="0">
                        <a:lnSpc>
                          <a:spcPts val="1390"/>
                        </a:lnSpc>
                        <a:spcBef>
                          <a:spcPts val="0"/>
                        </a:spcBef>
                        <a:spcAft>
                          <a:spcPts val="1200"/>
                        </a:spcAft>
                      </a:pPr>
                      <a:r>
                        <a:rPr lang="en-US" sz="1800" kern="0" baseline="0">
                          <a:effectLst/>
                          <a:latin typeface="Neutra Text Alt" panose="02000000000000000000" pitchFamily="50" charset="0"/>
                        </a:rPr>
                        <a:t>21</a:t>
                      </a:r>
                      <a:r>
                        <a:rPr lang="en-US" sz="1800" kern="0" spc="260" baseline="0">
                          <a:effectLst/>
                          <a:latin typeface="Neutra Text Alt" panose="02000000000000000000" pitchFamily="50" charset="0"/>
                        </a:rPr>
                        <a:t> </a:t>
                      </a:r>
                      <a:r>
                        <a:rPr lang="en-US" sz="1800" kern="0" baseline="0">
                          <a:effectLst/>
                          <a:latin typeface="Neutra Text Alt" panose="02000000000000000000" pitchFamily="50" charset="0"/>
                        </a:rPr>
                        <a:t>–</a:t>
                      </a:r>
                      <a:r>
                        <a:rPr lang="en-US" sz="1800" kern="0" spc="5" baseline="0">
                          <a:effectLst/>
                          <a:latin typeface="Neutra Text Alt" panose="02000000000000000000" pitchFamily="50" charset="0"/>
                        </a:rPr>
                        <a:t> </a:t>
                      </a:r>
                      <a:r>
                        <a:rPr lang="en-US" sz="1800" kern="0" baseline="0">
                          <a:effectLst/>
                          <a:latin typeface="Neutra Text Alt" panose="02000000000000000000" pitchFamily="50" charset="0"/>
                        </a:rPr>
                        <a:t>27 points</a:t>
                      </a:r>
                      <a:endParaRPr lang="en-US" sz="1800" kern="0" baseline="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71755" marR="0">
                        <a:spcBef>
                          <a:spcPts val="55"/>
                        </a:spcBef>
                        <a:spcAft>
                          <a:spcPts val="1200"/>
                        </a:spcAft>
                      </a:pPr>
                      <a:r>
                        <a:rPr lang="en-US" sz="1800" kern="0" baseline="0" dirty="0">
                          <a:effectLst/>
                          <a:latin typeface="Neutra Text Alt" panose="02000000000000000000" pitchFamily="50" charset="0"/>
                        </a:rPr>
                        <a:t>Weak</a:t>
                      </a:r>
                    </a:p>
                    <a:p>
                      <a:pPr marL="71755" marR="0">
                        <a:lnSpc>
                          <a:spcPts val="1390"/>
                        </a:lnSpc>
                        <a:spcBef>
                          <a:spcPts val="0"/>
                        </a:spcBef>
                        <a:spcAft>
                          <a:spcPts val="1200"/>
                        </a:spcAft>
                      </a:pPr>
                      <a:r>
                        <a:rPr lang="en-US" sz="1800" kern="0" baseline="0" dirty="0">
                          <a:effectLst/>
                          <a:latin typeface="Neutra Text Alt" panose="02000000000000000000" pitchFamily="50" charset="0"/>
                        </a:rPr>
                        <a:t>0 –</a:t>
                      </a:r>
                      <a:r>
                        <a:rPr lang="en-US" sz="1800" kern="0" spc="-5" baseline="0" dirty="0">
                          <a:effectLst/>
                          <a:latin typeface="Neutra Text Alt" panose="02000000000000000000" pitchFamily="50" charset="0"/>
                        </a:rPr>
                        <a:t> </a:t>
                      </a:r>
                      <a:r>
                        <a:rPr lang="en-US" sz="1800" kern="0" baseline="0" dirty="0">
                          <a:effectLst/>
                          <a:latin typeface="Neutra Text Alt" panose="02000000000000000000" pitchFamily="50" charset="0"/>
                        </a:rPr>
                        <a:t>20</a:t>
                      </a:r>
                      <a:r>
                        <a:rPr lang="en-US" sz="1800" kern="0" spc="-5" baseline="0" dirty="0">
                          <a:effectLst/>
                          <a:latin typeface="Neutra Text Alt" panose="02000000000000000000" pitchFamily="50" charset="0"/>
                        </a:rPr>
                        <a:t> </a:t>
                      </a:r>
                      <a:r>
                        <a:rPr lang="en-US" sz="1800" kern="0" baseline="0" dirty="0" err="1">
                          <a:effectLst/>
                          <a:latin typeface="Neutra Text Alt" panose="02000000000000000000" pitchFamily="50" charset="0"/>
                        </a:rPr>
                        <a:t>poiPnts</a:t>
                      </a:r>
                      <a:endParaRPr lang="en-US" sz="180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67071934"/>
                  </a:ext>
                </a:extLst>
              </a:tr>
              <a:tr h="370840">
                <a:tc>
                  <a:txBody>
                    <a:bodyPr/>
                    <a:lstStyle/>
                    <a:p>
                      <a:pPr marL="67945" marR="113030" algn="l">
                        <a:spcBef>
                          <a:spcPts val="0"/>
                        </a:spcBef>
                        <a:spcAft>
                          <a:spcPts val="1200"/>
                        </a:spcAft>
                      </a:pPr>
                      <a:r>
                        <a:rPr lang="en-US" sz="1800" b="0" kern="0" baseline="0" dirty="0">
                          <a:effectLst/>
                          <a:latin typeface="Neutra Text Alt" panose="02000000000000000000" pitchFamily="50" charset="0"/>
                        </a:rPr>
                        <a:t>Clearly describes exemplary</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proposed programming/project and</a:t>
                      </a:r>
                      <a:r>
                        <a:rPr lang="en-US" sz="1800" b="0" kern="0" spc="-260" baseline="0" dirty="0">
                          <a:effectLst/>
                          <a:latin typeface="Neutra Text Alt" panose="02000000000000000000" pitchFamily="50" charset="0"/>
                        </a:rPr>
                        <a:t> </a:t>
                      </a:r>
                      <a:r>
                        <a:rPr lang="en-US" sz="1800" b="0" kern="0" baseline="0" dirty="0">
                          <a:effectLst/>
                          <a:latin typeface="Neutra Text Alt" panose="02000000000000000000" pitchFamily="50" charset="0"/>
                        </a:rPr>
                        <a:t>their relevance to the intended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participants, audiences and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communities</a:t>
                      </a:r>
                      <a:endParaRPr lang="en-US" sz="18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0" marR="104140" algn="l">
                        <a:spcBef>
                          <a:spcPts val="0"/>
                        </a:spcBef>
                        <a:spcAft>
                          <a:spcPts val="1200"/>
                        </a:spcAft>
                      </a:pPr>
                      <a:r>
                        <a:rPr lang="en-US" sz="1800" b="0" kern="0" baseline="0" dirty="0">
                          <a:effectLst/>
                          <a:latin typeface="Neutra Text Alt" panose="02000000000000000000" pitchFamily="50" charset="0"/>
                        </a:rPr>
                        <a:t>Clearly describes proposed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programing/project and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their relevance to the</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intended participants,</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audiences</a:t>
                      </a:r>
                      <a:r>
                        <a:rPr lang="en-US" sz="1800" b="0" kern="0" spc="-20" baseline="0" dirty="0">
                          <a:effectLst/>
                          <a:latin typeface="Neutra Text Alt" panose="02000000000000000000" pitchFamily="50" charset="0"/>
                        </a:rPr>
                        <a:t> </a:t>
                      </a:r>
                      <a:r>
                        <a:rPr lang="en-US" sz="1800" b="0" kern="0" baseline="0" dirty="0">
                          <a:effectLst/>
                          <a:latin typeface="Neutra Text Alt" panose="02000000000000000000" pitchFamily="50" charset="0"/>
                        </a:rPr>
                        <a:t>and</a:t>
                      </a:r>
                      <a:r>
                        <a:rPr lang="en-US" sz="1800" b="0" kern="0" spc="-20" baseline="0" dirty="0">
                          <a:effectLst/>
                          <a:latin typeface="Neutra Text Alt" panose="02000000000000000000" pitchFamily="50" charset="0"/>
                        </a:rPr>
                        <a:t> </a:t>
                      </a:r>
                      <a:r>
                        <a:rPr lang="en-US" sz="1800" b="0" kern="0" baseline="0" dirty="0">
                          <a:effectLst/>
                          <a:latin typeface="Neutra Text Alt" panose="02000000000000000000" pitchFamily="50" charset="0"/>
                        </a:rPr>
                        <a:t>communities</a:t>
                      </a:r>
                      <a:endParaRPr lang="en-US" sz="18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7945" marR="282575" algn="l">
                        <a:spcBef>
                          <a:spcPts val="0"/>
                        </a:spcBef>
                        <a:spcAft>
                          <a:spcPts val="1200"/>
                        </a:spcAft>
                      </a:pPr>
                      <a:r>
                        <a:rPr lang="en-US" sz="1800" b="0" kern="0" baseline="0" dirty="0">
                          <a:effectLst/>
                          <a:latin typeface="Neutra Text Alt" panose="02000000000000000000" pitchFamily="50" charset="0"/>
                        </a:rPr>
                        <a:t>Describes proposed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programing/project and</a:t>
                      </a:r>
                      <a:r>
                        <a:rPr lang="en-US" sz="1800" b="0" kern="0" spc="-260" baseline="0" dirty="0">
                          <a:effectLst/>
                          <a:latin typeface="Neutra Text Alt" panose="02000000000000000000" pitchFamily="50" charset="0"/>
                        </a:rPr>
                        <a:t> </a:t>
                      </a:r>
                      <a:r>
                        <a:rPr lang="en-US" sz="1800" b="0" kern="0" baseline="0" dirty="0">
                          <a:effectLst/>
                          <a:latin typeface="Neutra Text Alt" panose="02000000000000000000" pitchFamily="50" charset="0"/>
                        </a:rPr>
                        <a:t>their relevance to the</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intended participants,</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audiences and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communities</a:t>
                      </a:r>
                      <a:endParaRPr lang="en-US" sz="18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tc>
                  <a:txBody>
                    <a:bodyPr/>
                    <a:lstStyle/>
                    <a:p>
                      <a:pPr marL="68580" marR="233680" algn="l">
                        <a:spcBef>
                          <a:spcPts val="0"/>
                        </a:spcBef>
                        <a:spcAft>
                          <a:spcPts val="1200"/>
                        </a:spcAft>
                      </a:pPr>
                      <a:r>
                        <a:rPr lang="en-US" sz="1800" b="0" kern="0" baseline="0" dirty="0">
                          <a:effectLst/>
                          <a:latin typeface="Neutra Text Alt" panose="02000000000000000000" pitchFamily="50" charset="0"/>
                        </a:rPr>
                        <a:t>Proposed programing/project and</a:t>
                      </a:r>
                      <a:r>
                        <a:rPr lang="en-US" sz="1800" b="0" kern="0" spc="-260" baseline="0" dirty="0">
                          <a:effectLst/>
                          <a:latin typeface="Neutra Text Alt" panose="02000000000000000000" pitchFamily="50" charset="0"/>
                        </a:rPr>
                        <a:t> </a:t>
                      </a:r>
                      <a:r>
                        <a:rPr lang="en-US" sz="1800" b="0" kern="0" baseline="0" dirty="0">
                          <a:effectLst/>
                          <a:latin typeface="Neutra Text Alt" panose="02000000000000000000" pitchFamily="50" charset="0"/>
                        </a:rPr>
                        <a:t>their relevance to the intended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participants, audiences and</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communities</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are</a:t>
                      </a:r>
                      <a:r>
                        <a:rPr lang="en-US" sz="1800" b="0" kern="0" spc="-5" baseline="0" dirty="0">
                          <a:effectLst/>
                          <a:latin typeface="Neutra Text Alt" panose="02000000000000000000" pitchFamily="50" charset="0"/>
                        </a:rPr>
                        <a:t> </a:t>
                      </a:r>
                      <a:r>
                        <a:rPr lang="en-US" sz="1800" b="0" kern="0" baseline="0" dirty="0">
                          <a:effectLst/>
                          <a:latin typeface="Neutra Text Alt" panose="02000000000000000000" pitchFamily="50" charset="0"/>
                        </a:rPr>
                        <a:t>unclear</a:t>
                      </a:r>
                      <a:endParaRPr lang="en-US" sz="1800" b="0" i="0" kern="0" baseline="0" dirty="0">
                        <a:effectLst/>
                        <a:latin typeface="Neutra Text Alt" panose="02000000000000000000" pitchFamily="50"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36695148"/>
                  </a:ext>
                </a:extLst>
              </a:tr>
            </a:tbl>
          </a:graphicData>
        </a:graphic>
      </p:graphicFrame>
      <p:sp>
        <p:nvSpPr>
          <p:cNvPr id="5" name="TextBox 4">
            <a:extLst>
              <a:ext uri="{FF2B5EF4-FFF2-40B4-BE49-F238E27FC236}">
                <a16:creationId xmlns:a16="http://schemas.microsoft.com/office/drawing/2014/main" id="{C14718AB-5379-4A8F-9E48-17520F4E51B6}"/>
              </a:ext>
            </a:extLst>
          </p:cNvPr>
          <p:cNvSpPr txBox="1"/>
          <p:nvPr/>
        </p:nvSpPr>
        <p:spPr>
          <a:xfrm>
            <a:off x="300251" y="1056770"/>
            <a:ext cx="11518709" cy="3416320"/>
          </a:xfrm>
          <a:prstGeom prst="rect">
            <a:avLst/>
          </a:prstGeom>
          <a:noFill/>
        </p:spPr>
        <p:txBody>
          <a:bodyPr wrap="square">
            <a:spAutoFit/>
          </a:bodyPr>
          <a:lstStyle/>
          <a:p>
            <a:pPr marL="342900" indent="-342900">
              <a:buFont typeface="+mj-lt"/>
              <a:buAutoNum type="arabicPeriod" startAt="2"/>
            </a:pPr>
            <a:r>
              <a:rPr lang="en-US" sz="2400" b="1" dirty="0">
                <a:effectLst/>
                <a:latin typeface="Neutra Text Alt" panose="02000000000000000000" pitchFamily="50" charset="0"/>
                <a:ea typeface="Calibri" panose="020F0502020204030204" pitchFamily="34" charset="0"/>
                <a:cs typeface="Calibri" panose="020F0502020204030204" pitchFamily="34" charset="0"/>
              </a:rPr>
              <a:t>Programming (GPS)/Project (SCP) Description*</a:t>
            </a:r>
          </a:p>
          <a:p>
            <a:pPr lvl="1"/>
            <a:br>
              <a:rPr lang="en-US" sz="2400" b="1" dirty="0">
                <a:effectLst/>
                <a:latin typeface="Neutra Text Alt" panose="02000000000000000000" pitchFamily="50" charset="0"/>
                <a:ea typeface="Calibri" panose="020F0502020204030204" pitchFamily="34" charset="0"/>
                <a:cs typeface="Calibri" panose="020F0502020204030204" pitchFamily="34" charset="0"/>
              </a:rPr>
            </a:br>
            <a:r>
              <a:rPr lang="en-US" sz="2400" i="1" dirty="0">
                <a:effectLst/>
                <a:latin typeface="Neutra Text Alt" panose="02000000000000000000" pitchFamily="50" charset="0"/>
                <a:ea typeface="Calibri" panose="020F0502020204030204" pitchFamily="34" charset="0"/>
                <a:cs typeface="Calibri" panose="020F0502020204030204" pitchFamily="34" charset="0"/>
              </a:rPr>
              <a:t>Briefly describe the project or program for which you are requesting funding. </a:t>
            </a:r>
          </a:p>
          <a:p>
            <a:pPr lvl="1"/>
            <a:endParaRPr lang="en-US" sz="2400" i="1" dirty="0">
              <a:latin typeface="Neutra Text Alt" panose="02000000000000000000" pitchFamily="50" charset="0"/>
              <a:ea typeface="Calibri" panose="020F0502020204030204" pitchFamily="34" charset="0"/>
              <a:cs typeface="Calibri" panose="020F0502020204030204" pitchFamily="34" charset="0"/>
            </a:endParaRPr>
          </a:p>
          <a:p>
            <a:pPr lvl="1"/>
            <a:r>
              <a:rPr lang="en-US" sz="2400" i="1" dirty="0">
                <a:effectLst/>
                <a:latin typeface="Neutra Text Alt" panose="02000000000000000000" pitchFamily="50" charset="0"/>
                <a:ea typeface="Calibri" panose="020F0502020204030204" pitchFamily="34" charset="0"/>
                <a:cs typeface="Calibri" panose="020F0502020204030204" pitchFamily="34" charset="0"/>
              </a:rPr>
              <a:t>If you are an LAA or SSO, please include a statement that describes the services provided to your audience (including membership) and how those services are provided.</a:t>
            </a:r>
          </a:p>
          <a:p>
            <a:br>
              <a:rPr lang="en-US" sz="2400" dirty="0">
                <a:effectLst/>
                <a:latin typeface="Neutra Text Alt" panose="02000000000000000000" pitchFamily="50" charset="0"/>
                <a:ea typeface="Calibri" panose="020F0502020204030204" pitchFamily="34" charset="0"/>
                <a:cs typeface="Calibri" panose="020F0502020204030204" pitchFamily="34" charset="0"/>
              </a:rPr>
            </a:br>
            <a:endParaRPr lang="en-US" sz="2400" dirty="0">
              <a:effectLst/>
              <a:latin typeface="Neutra Text Alt" panose="02000000000000000000"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7201719"/>
      </p:ext>
    </p:extLst>
  </p:cSld>
  <p:clrMapOvr>
    <a:masterClrMapping/>
  </p:clrMapOvr>
</p:sld>
</file>

<file path=ppt/theme/theme1.xml><?xml version="1.0" encoding="utf-8"?>
<a:theme xmlns:a="http://schemas.openxmlformats.org/drawingml/2006/main" name="CBF 2016 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al Powerpoint Template" id="{AB3F5A28-55D7-4660-813D-5CDD2C6C7A12}" vid="{44F22BC5-868C-4F85-8098-F303037A04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C4783A0C628954F958341EA004C5DBD" ma:contentTypeVersion="12" ma:contentTypeDescription="Create a new document." ma:contentTypeScope="" ma:versionID="a28473ee0671423b2358f6c2c98e24b1">
  <xsd:schema xmlns:xsd="http://www.w3.org/2001/XMLSchema" xmlns:xs="http://www.w3.org/2001/XMLSchema" xmlns:p="http://schemas.microsoft.com/office/2006/metadata/properties" xmlns:ns3="6c3ca962-7fe5-4897-8c73-f3172dc6148e" xmlns:ns4="6916978f-9835-4eaf-a4b0-86b745799e55" targetNamespace="http://schemas.microsoft.com/office/2006/metadata/properties" ma:root="true" ma:fieldsID="53e3d39b8ae3c2e3a7097272b1c5b86f" ns3:_="" ns4:_="">
    <xsd:import namespace="6c3ca962-7fe5-4897-8c73-f3172dc6148e"/>
    <xsd:import namespace="6916978f-9835-4eaf-a4b0-86b745799e5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3ca962-7fe5-4897-8c73-f3172dc614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16978f-9835-4eaf-a4b0-86b745799e55"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13C124-D87D-42DD-9D31-EDEA533C2E1F}">
  <ds:schemaRefs>
    <ds:schemaRef ds:uri="http://schemas.microsoft.com/sharepoint/v3/contenttype/forms"/>
  </ds:schemaRefs>
</ds:datastoreItem>
</file>

<file path=customXml/itemProps2.xml><?xml version="1.0" encoding="utf-8"?>
<ds:datastoreItem xmlns:ds="http://schemas.openxmlformats.org/officeDocument/2006/customXml" ds:itemID="{87ACB082-5B7A-4242-81F6-2C52783EDC0E}">
  <ds:schemaRefs>
    <ds:schemaRef ds:uri="http://schemas.microsoft.com/office/2006/metadata/contentType"/>
    <ds:schemaRef ds:uri="http://schemas.microsoft.com/office/2006/metadata/properties/metaAttributes"/>
    <ds:schemaRef ds:uri="http://www.w3.org/2000/xmlns/"/>
    <ds:schemaRef ds:uri="http://www.w3.org/2001/XMLSchema"/>
    <ds:schemaRef ds:uri="6c3ca962-7fe5-4897-8c73-f3172dc6148e"/>
    <ds:schemaRef ds:uri="6916978f-9835-4eaf-a4b0-86b745799e55"/>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757B46-DA4D-435C-87E2-FECF48CAD3D5}">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2016 Powerpoint Template</Template>
  <TotalTime>2043</TotalTime>
  <Words>2453</Words>
  <Application>Microsoft Office PowerPoint</Application>
  <PresentationFormat>Widescreen</PresentationFormat>
  <Paragraphs>364</Paragraphs>
  <Slides>22</Slides>
  <Notes>2</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Neutra Text</vt:lpstr>
      <vt:lpstr>Neutra Text Alt</vt:lpstr>
      <vt:lpstr>Neutra Text Book Alt</vt:lpstr>
      <vt:lpstr>Neutra Text Light Alt</vt:lpstr>
      <vt:lpstr>CBF 2016 Office Theme</vt:lpstr>
      <vt:lpstr>Headings and Titles</vt:lpstr>
      <vt:lpstr>Rubric Webinar Series – Quality of Offerings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Virtual Office Hours</vt:lpstr>
      <vt:lpstr>Grant Program Managers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Headings and Titles</dc:title>
  <dc:creator>Crawford, Hillary Jenice</dc:creator>
  <cp:lastModifiedBy>Hillary Crawford</cp:lastModifiedBy>
  <cp:revision>27</cp:revision>
  <dcterms:created xsi:type="dcterms:W3CDTF">2020-04-20T17:59:34Z</dcterms:created>
  <dcterms:modified xsi:type="dcterms:W3CDTF">2021-04-21T16:20:11Z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0x0101008C4783A0C628954F958341EA004C5DBD</vt:lpwstr>
  </property>
</Properties>
</file>