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9" r:id="rId23"/>
    <p:sldId id="281" r:id="rId24"/>
    <p:sldId id="278" r:id="rId25"/>
    <p:sldId id="282" r:id="rId26"/>
    <p:sldId id="283" r:id="rId27"/>
    <p:sldId id="279" r:id="rId28"/>
    <p:sldId id="285" r:id="rId29"/>
    <p:sldId id="286" r:id="rId30"/>
    <p:sldId id="288" r:id="rId31"/>
    <p:sldId id="289" r:id="rId32"/>
    <p:sldId id="287" r:id="rId33"/>
    <p:sldId id="290" r:id="rId34"/>
    <p:sldId id="284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6" r:id="rId46"/>
    <p:sldId id="28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8" r:id="rId57"/>
    <p:sldId id="313" r:id="rId58"/>
    <p:sldId id="314" r:id="rId5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2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7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867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455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CBF2-1159-488E-93F5-90185247678A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B3DC-FFE1-4D6E-A728-F16F83C66F63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8931" y="2299842"/>
            <a:ext cx="3538220" cy="430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20105" y="2145157"/>
            <a:ext cx="3644900" cy="4829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F8B2-2B98-4294-AD42-63A83DEB9BA6}" type="datetime1">
              <a:rPr lang="en-US" smtClean="0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561C-8060-469F-830A-733625D43B95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7254239"/>
            <a:ext cx="10055860" cy="518159"/>
          </a:xfrm>
          <a:custGeom>
            <a:avLst/>
            <a:gdLst/>
            <a:ahLst/>
            <a:cxnLst/>
            <a:rect l="l" t="t" r="r" b="b"/>
            <a:pathLst>
              <a:path w="10055860" h="518159">
                <a:moveTo>
                  <a:pt x="0" y="518159"/>
                </a:moveTo>
                <a:lnTo>
                  <a:pt x="10055352" y="518159"/>
                </a:lnTo>
                <a:lnTo>
                  <a:pt x="1005535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179564"/>
            <a:ext cx="10055860" cy="71755"/>
          </a:xfrm>
          <a:custGeom>
            <a:avLst/>
            <a:gdLst/>
            <a:ahLst/>
            <a:cxnLst/>
            <a:rect l="l" t="t" r="r" b="b"/>
            <a:pathLst>
              <a:path w="10055860" h="71754">
                <a:moveTo>
                  <a:pt x="0" y="71627"/>
                </a:moveTo>
                <a:lnTo>
                  <a:pt x="10055352" y="71627"/>
                </a:lnTo>
                <a:lnTo>
                  <a:pt x="1005535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2CF9-BA12-4C74-AECF-2A772766EA55}" type="datetime1">
              <a:rPr lang="en-US" smtClean="0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254239"/>
            <a:ext cx="10058400" cy="518159"/>
          </a:xfrm>
          <a:custGeom>
            <a:avLst/>
            <a:gdLst/>
            <a:ahLst/>
            <a:cxnLst/>
            <a:rect l="l" t="t" r="r" b="b"/>
            <a:pathLst>
              <a:path w="10058400" h="518159">
                <a:moveTo>
                  <a:pt x="0" y="518159"/>
                </a:moveTo>
                <a:lnTo>
                  <a:pt x="10058400" y="518159"/>
                </a:lnTo>
                <a:lnTo>
                  <a:pt x="1005840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179564"/>
            <a:ext cx="10058400" cy="74930"/>
          </a:xfrm>
          <a:custGeom>
            <a:avLst/>
            <a:gdLst/>
            <a:ahLst/>
            <a:cxnLst/>
            <a:rect l="l" t="t" r="r" b="b"/>
            <a:pathLst>
              <a:path w="10058400" h="74929">
                <a:moveTo>
                  <a:pt x="0" y="74675"/>
                </a:moveTo>
                <a:lnTo>
                  <a:pt x="10058400" y="74675"/>
                </a:lnTo>
                <a:lnTo>
                  <a:pt x="10058400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894" y="689101"/>
            <a:ext cx="8652611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0158" y="2004618"/>
            <a:ext cx="8238083" cy="518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ED91-B946-44B7-BD80-C40065DFAF1C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s.elections.myflorida.com/superviso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RA.Reporting@DOS.MyFlorida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os.myflorida.com/media/696331/dos119-public-records-exemption-form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ertovoteflorida.gov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os.myflorida.com/elections/candidates-committees/political-parties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ertovoteflorida.gov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os.myflorida.com/elections/forms-publications/forms/complaint-forms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://election.dos.state.fl.us/contact-us/contact.shtml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s.myflorida.com/elections/for-voters/voter-registration/national-voter-registration-act/" TargetMode="External"/><Relationship Id="rId5" Type="http://schemas.openxmlformats.org/officeDocument/2006/relationships/hyperlink" Target="mailto:Katrina.Ferguson@DOS.MyFlorida.com" TargetMode="Externa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dos.myflorida.com/elections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696" y="4922520"/>
            <a:ext cx="8147684" cy="0"/>
          </a:xfrm>
          <a:custGeom>
            <a:avLst/>
            <a:gdLst/>
            <a:ahLst/>
            <a:cxnLst/>
            <a:rect l="l" t="t" r="r" b="b"/>
            <a:pathLst>
              <a:path w="8147684">
                <a:moveTo>
                  <a:pt x="0" y="0"/>
                </a:moveTo>
                <a:lnTo>
                  <a:pt x="814730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251" y="188976"/>
            <a:ext cx="1388364" cy="135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731" y="1580400"/>
            <a:ext cx="1450086" cy="543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172" y="1873008"/>
            <a:ext cx="2091689" cy="543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2165616"/>
            <a:ext cx="587501" cy="543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5152" y="2165616"/>
            <a:ext cx="1088898" cy="5432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2567" y="1686690"/>
            <a:ext cx="1735455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715" algn="ctr">
              <a:lnSpc>
                <a:spcPct val="101099"/>
              </a:lnSpc>
            </a:pPr>
            <a:r>
              <a:rPr sz="1900" b="1" spc="10" dirty="0">
                <a:latin typeface="Times New Roman"/>
                <a:cs typeface="Times New Roman"/>
              </a:rPr>
              <a:t>FL</a:t>
            </a:r>
            <a:r>
              <a:rPr sz="1900" b="1" dirty="0">
                <a:latin typeface="Times New Roman"/>
                <a:cs typeface="Times New Roman"/>
              </a:rPr>
              <a:t>O</a:t>
            </a:r>
            <a:r>
              <a:rPr sz="1900" b="1" spc="10" dirty="0">
                <a:latin typeface="Times New Roman"/>
                <a:cs typeface="Times New Roman"/>
              </a:rPr>
              <a:t>RI</a:t>
            </a:r>
            <a:r>
              <a:rPr sz="1900" b="1" spc="15" dirty="0">
                <a:latin typeface="Times New Roman"/>
                <a:cs typeface="Times New Roman"/>
              </a:rPr>
              <a:t>D</a:t>
            </a:r>
            <a:r>
              <a:rPr sz="1900" b="1" spc="10" dirty="0">
                <a:latin typeface="Times New Roman"/>
                <a:cs typeface="Times New Roman"/>
              </a:rPr>
              <a:t>A</a:t>
            </a:r>
            <a:r>
              <a:rPr sz="1900" b="1" spc="5" dirty="0">
                <a:latin typeface="Times New Roman"/>
                <a:cs typeface="Times New Roman"/>
              </a:rPr>
              <a:t> D</a:t>
            </a:r>
            <a:r>
              <a:rPr sz="1900" b="1" spc="15" dirty="0">
                <a:latin typeface="Times New Roman"/>
                <a:cs typeface="Times New Roman"/>
              </a:rPr>
              <a:t>E</a:t>
            </a:r>
            <a:r>
              <a:rPr sz="1900" b="1" spc="-135" dirty="0">
                <a:latin typeface="Times New Roman"/>
                <a:cs typeface="Times New Roman"/>
              </a:rPr>
              <a:t>P</a:t>
            </a:r>
            <a:r>
              <a:rPr sz="1900" b="1" spc="10" dirty="0">
                <a:latin typeface="Times New Roman"/>
                <a:cs typeface="Times New Roman"/>
              </a:rPr>
              <a:t>A</a:t>
            </a:r>
            <a:r>
              <a:rPr sz="1900" b="1" spc="-55" dirty="0">
                <a:latin typeface="Times New Roman"/>
                <a:cs typeface="Times New Roman"/>
              </a:rPr>
              <a:t>R</a:t>
            </a:r>
            <a:r>
              <a:rPr sz="1900" b="1" spc="10" dirty="0">
                <a:latin typeface="Times New Roman"/>
                <a:cs typeface="Times New Roman"/>
              </a:rPr>
              <a:t>TMENT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i="1" spc="5" dirty="0">
                <a:latin typeface="Times New Roman"/>
                <a:cs typeface="Times New Roman"/>
              </a:rPr>
              <a:t>of</a:t>
            </a:r>
            <a:r>
              <a:rPr sz="1900" b="1" i="1" dirty="0">
                <a:latin typeface="Times New Roman"/>
                <a:cs typeface="Times New Roman"/>
              </a:rPr>
              <a:t> </a:t>
            </a:r>
            <a:r>
              <a:rPr sz="1900" b="1" spc="10" dirty="0">
                <a:latin typeface="Times New Roman"/>
                <a:cs typeface="Times New Roman"/>
              </a:rPr>
              <a:t>S</a:t>
            </a:r>
            <a:r>
              <a:rPr sz="1900" b="1" spc="-135" dirty="0">
                <a:latin typeface="Times New Roman"/>
                <a:cs typeface="Times New Roman"/>
              </a:rPr>
              <a:t>T</a:t>
            </a:r>
            <a:r>
              <a:rPr sz="1900" b="1" spc="-130" dirty="0">
                <a:latin typeface="Times New Roman"/>
                <a:cs typeface="Times New Roman"/>
              </a:rPr>
              <a:t>A</a:t>
            </a:r>
            <a:r>
              <a:rPr sz="1900" b="1" spc="10" dirty="0">
                <a:latin typeface="Times New Roman"/>
                <a:cs typeface="Times New Roman"/>
              </a:rPr>
              <a:t>TE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5971" y="5558028"/>
            <a:ext cx="1905000" cy="1182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48076" y="2262123"/>
            <a:ext cx="586295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0" spc="-160" dirty="0">
                <a:latin typeface="Calibri Light"/>
                <a:cs typeface="Calibri Light"/>
              </a:rPr>
              <a:t>P</a:t>
            </a:r>
            <a:r>
              <a:rPr sz="6600" b="0" spc="-95" dirty="0">
                <a:latin typeface="Calibri Light"/>
                <a:cs typeface="Calibri Light"/>
              </a:rPr>
              <a:t>ub</a:t>
            </a:r>
            <a:r>
              <a:rPr sz="6600" b="0" spc="-80" dirty="0">
                <a:latin typeface="Calibri Light"/>
                <a:cs typeface="Calibri Light"/>
              </a:rPr>
              <a:t>li</a:t>
            </a:r>
            <a:r>
              <a:rPr sz="6600" b="0" dirty="0">
                <a:latin typeface="Calibri Light"/>
                <a:cs typeface="Calibri Light"/>
              </a:rPr>
              <a:t>c</a:t>
            </a:r>
            <a:r>
              <a:rPr sz="6600" b="0" spc="-65" dirty="0">
                <a:latin typeface="Calibri Light"/>
                <a:cs typeface="Calibri Light"/>
              </a:rPr>
              <a:t> </a:t>
            </a:r>
            <a:r>
              <a:rPr sz="6600" b="0" spc="-110" dirty="0">
                <a:latin typeface="Calibri Light"/>
                <a:cs typeface="Calibri Light"/>
              </a:rPr>
              <a:t>L</a:t>
            </a:r>
            <a:r>
              <a:rPr sz="6600" b="0" spc="-80" dirty="0">
                <a:latin typeface="Calibri Light"/>
                <a:cs typeface="Calibri Light"/>
              </a:rPr>
              <a:t>i</a:t>
            </a:r>
            <a:r>
              <a:rPr sz="6600" b="0" spc="-95" dirty="0">
                <a:latin typeface="Calibri Light"/>
                <a:cs typeface="Calibri Light"/>
              </a:rPr>
              <a:t>b</a:t>
            </a:r>
            <a:r>
              <a:rPr sz="6600" b="0" spc="-215" dirty="0">
                <a:latin typeface="Calibri Light"/>
                <a:cs typeface="Calibri Light"/>
              </a:rPr>
              <a:t>r</a:t>
            </a:r>
            <a:r>
              <a:rPr sz="6600" b="0" spc="-90" dirty="0">
                <a:latin typeface="Calibri Light"/>
                <a:cs typeface="Calibri Light"/>
              </a:rPr>
              <a:t>ar</a:t>
            </a:r>
            <a:r>
              <a:rPr sz="6600" b="0" spc="-80" dirty="0">
                <a:latin typeface="Calibri Light"/>
                <a:cs typeface="Calibri Light"/>
              </a:rPr>
              <a:t>i</a:t>
            </a:r>
            <a:r>
              <a:rPr sz="6600" b="0" spc="-65" dirty="0">
                <a:latin typeface="Calibri Light"/>
                <a:cs typeface="Calibri Light"/>
              </a:rPr>
              <a:t>e</a:t>
            </a:r>
            <a:r>
              <a:rPr sz="6600" b="0" spc="-30" dirty="0">
                <a:latin typeface="Calibri Light"/>
                <a:cs typeface="Calibri Light"/>
              </a:rPr>
              <a:t>s</a:t>
            </a:r>
            <a:r>
              <a:rPr sz="6600" b="0" spc="-60" dirty="0">
                <a:latin typeface="Calibri Light"/>
                <a:cs typeface="Calibri Light"/>
              </a:rPr>
              <a:t> </a:t>
            </a:r>
            <a:r>
              <a:rPr sz="6600" b="0" spc="-114" dirty="0">
                <a:latin typeface="Calibri Light"/>
                <a:cs typeface="Calibri Light"/>
              </a:rPr>
              <a:t>a</a:t>
            </a:r>
            <a:r>
              <a:rPr sz="6600" b="0" spc="-30" dirty="0">
                <a:latin typeface="Calibri Light"/>
                <a:cs typeface="Calibri Light"/>
              </a:rPr>
              <a:t>s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730501" y="3116859"/>
            <a:ext cx="7282815" cy="171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 marR="5080" indent="-215265">
              <a:lnSpc>
                <a:spcPts val="6730"/>
              </a:lnSpc>
            </a:pPr>
            <a:r>
              <a:rPr sz="6600" b="0" spc="-315" dirty="0">
                <a:latin typeface="Calibri Light"/>
                <a:cs typeface="Calibri Light"/>
              </a:rPr>
              <a:t>V</a:t>
            </a:r>
            <a:r>
              <a:rPr sz="6600" b="0" spc="-60" dirty="0">
                <a:latin typeface="Calibri Light"/>
                <a:cs typeface="Calibri Light"/>
              </a:rPr>
              <a:t>o</a:t>
            </a:r>
            <a:r>
              <a:rPr sz="6600" b="0" spc="-85" dirty="0">
                <a:latin typeface="Calibri Light"/>
                <a:cs typeface="Calibri Light"/>
              </a:rPr>
              <a:t>t</a:t>
            </a:r>
            <a:r>
              <a:rPr sz="6600" b="0" spc="-80" dirty="0">
                <a:latin typeface="Calibri Light"/>
                <a:cs typeface="Calibri Light"/>
              </a:rPr>
              <a:t>i</a:t>
            </a:r>
            <a:r>
              <a:rPr sz="6600" b="0" spc="-95" dirty="0">
                <a:latin typeface="Calibri Light"/>
                <a:cs typeface="Calibri Light"/>
              </a:rPr>
              <a:t>n</a:t>
            </a:r>
            <a:r>
              <a:rPr sz="6600" b="0" spc="-35" dirty="0">
                <a:latin typeface="Calibri Light"/>
                <a:cs typeface="Calibri Light"/>
              </a:rPr>
              <a:t>g</a:t>
            </a:r>
            <a:r>
              <a:rPr sz="6600" b="0" spc="-85" dirty="0">
                <a:latin typeface="Calibri Light"/>
                <a:cs typeface="Calibri Light"/>
              </a:rPr>
              <a:t> </a:t>
            </a:r>
            <a:r>
              <a:rPr sz="6600" b="0" spc="-90" dirty="0">
                <a:latin typeface="Calibri Light"/>
                <a:cs typeface="Calibri Light"/>
              </a:rPr>
              <a:t>Si</a:t>
            </a:r>
            <a:r>
              <a:rPr sz="6600" b="0" spc="-145" dirty="0">
                <a:latin typeface="Calibri Light"/>
                <a:cs typeface="Calibri Light"/>
              </a:rPr>
              <a:t>t</a:t>
            </a:r>
            <a:r>
              <a:rPr sz="6600" b="0" spc="-65" dirty="0">
                <a:latin typeface="Calibri Light"/>
                <a:cs typeface="Calibri Light"/>
              </a:rPr>
              <a:t>e</a:t>
            </a:r>
            <a:r>
              <a:rPr sz="6600" b="0" spc="-30" dirty="0">
                <a:latin typeface="Calibri Light"/>
                <a:cs typeface="Calibri Light"/>
              </a:rPr>
              <a:t>s</a:t>
            </a:r>
            <a:r>
              <a:rPr sz="6600" b="0" spc="-100" dirty="0">
                <a:latin typeface="Calibri Light"/>
                <a:cs typeface="Calibri Light"/>
              </a:rPr>
              <a:t> </a:t>
            </a:r>
            <a:r>
              <a:rPr sz="6600" b="0" spc="-95" dirty="0">
                <a:latin typeface="Calibri Light"/>
                <a:cs typeface="Calibri Light"/>
              </a:rPr>
              <a:t>an</a:t>
            </a:r>
            <a:r>
              <a:rPr sz="6600" b="0" spc="-35" dirty="0">
                <a:latin typeface="Calibri Light"/>
                <a:cs typeface="Calibri Light"/>
              </a:rPr>
              <a:t>d</a:t>
            </a:r>
            <a:r>
              <a:rPr sz="6600" b="0" spc="-110" dirty="0">
                <a:latin typeface="Calibri Light"/>
                <a:cs typeface="Calibri Light"/>
              </a:rPr>
              <a:t> </a:t>
            </a:r>
            <a:r>
              <a:rPr sz="6600" b="0" spc="-315" dirty="0">
                <a:latin typeface="Calibri Light"/>
                <a:cs typeface="Calibri Light"/>
              </a:rPr>
              <a:t>V</a:t>
            </a:r>
            <a:r>
              <a:rPr sz="6600" b="0" spc="-60" dirty="0">
                <a:latin typeface="Calibri Light"/>
                <a:cs typeface="Calibri Light"/>
              </a:rPr>
              <a:t>o</a:t>
            </a:r>
            <a:r>
              <a:rPr sz="6600" b="0" spc="-145" dirty="0">
                <a:latin typeface="Calibri Light"/>
                <a:cs typeface="Calibri Light"/>
              </a:rPr>
              <a:t>t</a:t>
            </a:r>
            <a:r>
              <a:rPr sz="6600" b="0" spc="-65" dirty="0">
                <a:latin typeface="Calibri Light"/>
                <a:cs typeface="Calibri Light"/>
              </a:rPr>
              <a:t>e</a:t>
            </a:r>
            <a:r>
              <a:rPr sz="6600" b="0" spc="-25" dirty="0">
                <a:latin typeface="Calibri Light"/>
                <a:cs typeface="Calibri Light"/>
              </a:rPr>
              <a:t>r</a:t>
            </a:r>
            <a:r>
              <a:rPr sz="6600" b="0" spc="-15" dirty="0">
                <a:latin typeface="Calibri Light"/>
                <a:cs typeface="Calibri Light"/>
              </a:rPr>
              <a:t> </a:t>
            </a:r>
            <a:r>
              <a:rPr sz="6600" b="0" spc="-195" dirty="0">
                <a:latin typeface="Calibri Light"/>
                <a:cs typeface="Calibri Light"/>
              </a:rPr>
              <a:t>R</a:t>
            </a:r>
            <a:r>
              <a:rPr sz="6600" b="0" spc="-65" dirty="0">
                <a:latin typeface="Calibri Light"/>
                <a:cs typeface="Calibri Light"/>
              </a:rPr>
              <a:t>e</a:t>
            </a:r>
            <a:r>
              <a:rPr sz="6600" b="0" spc="-95" dirty="0">
                <a:latin typeface="Calibri Light"/>
                <a:cs typeface="Calibri Light"/>
              </a:rPr>
              <a:t>g</a:t>
            </a:r>
            <a:r>
              <a:rPr sz="6600" b="0" spc="-80" dirty="0">
                <a:latin typeface="Calibri Light"/>
                <a:cs typeface="Calibri Light"/>
              </a:rPr>
              <a:t>i</a:t>
            </a:r>
            <a:r>
              <a:rPr sz="6600" b="0" spc="-175" dirty="0">
                <a:latin typeface="Calibri Light"/>
                <a:cs typeface="Calibri Light"/>
              </a:rPr>
              <a:t>s</a:t>
            </a:r>
            <a:r>
              <a:rPr sz="6600" b="0" spc="-85" dirty="0">
                <a:latin typeface="Calibri Light"/>
                <a:cs typeface="Calibri Light"/>
              </a:rPr>
              <a:t>t</a:t>
            </a:r>
            <a:r>
              <a:rPr sz="6600" b="0" spc="-215" dirty="0">
                <a:latin typeface="Calibri Light"/>
                <a:cs typeface="Calibri Light"/>
              </a:rPr>
              <a:t>r</a:t>
            </a:r>
            <a:r>
              <a:rPr sz="6600" b="0" spc="-155" dirty="0">
                <a:latin typeface="Calibri Light"/>
                <a:cs typeface="Calibri Light"/>
              </a:rPr>
              <a:t>a</a:t>
            </a:r>
            <a:r>
              <a:rPr sz="6600" b="0" spc="-70" dirty="0">
                <a:latin typeface="Calibri Light"/>
                <a:cs typeface="Calibri Light"/>
              </a:rPr>
              <a:t>t</a:t>
            </a:r>
            <a:r>
              <a:rPr sz="6600" b="0" spc="-80" dirty="0">
                <a:latin typeface="Calibri Light"/>
                <a:cs typeface="Calibri Light"/>
              </a:rPr>
              <a:t>i</a:t>
            </a:r>
            <a:r>
              <a:rPr sz="6600" b="0" spc="-60" dirty="0">
                <a:latin typeface="Calibri Light"/>
                <a:cs typeface="Calibri Light"/>
              </a:rPr>
              <a:t>o</a:t>
            </a:r>
            <a:r>
              <a:rPr sz="6600" b="0" spc="-35" dirty="0">
                <a:latin typeface="Calibri Light"/>
                <a:cs typeface="Calibri Light"/>
              </a:rPr>
              <a:t>n</a:t>
            </a:r>
            <a:r>
              <a:rPr sz="6600" b="0" spc="-60" dirty="0">
                <a:latin typeface="Calibri Light"/>
                <a:cs typeface="Calibri Light"/>
              </a:rPr>
              <a:t> </a:t>
            </a:r>
            <a:r>
              <a:rPr sz="6600" b="0" spc="-65" dirty="0">
                <a:latin typeface="Calibri Light"/>
                <a:cs typeface="Calibri Light"/>
              </a:rPr>
              <a:t>A</a:t>
            </a:r>
            <a:r>
              <a:rPr sz="6600" b="0" spc="-140" dirty="0">
                <a:latin typeface="Calibri Light"/>
                <a:cs typeface="Calibri Light"/>
              </a:rPr>
              <a:t>g</a:t>
            </a:r>
            <a:r>
              <a:rPr sz="6600" b="0" spc="-65" dirty="0">
                <a:latin typeface="Calibri Light"/>
                <a:cs typeface="Calibri Light"/>
              </a:rPr>
              <a:t>e</a:t>
            </a:r>
            <a:r>
              <a:rPr sz="6600" b="0" spc="-95" dirty="0">
                <a:latin typeface="Calibri Light"/>
                <a:cs typeface="Calibri Light"/>
              </a:rPr>
              <a:t>n</a:t>
            </a:r>
            <a:r>
              <a:rPr sz="6600" b="0" spc="-65" dirty="0">
                <a:latin typeface="Calibri Light"/>
                <a:cs typeface="Calibri Light"/>
              </a:rPr>
              <a:t>c</a:t>
            </a:r>
            <a:r>
              <a:rPr sz="6600" b="0" spc="-80" dirty="0">
                <a:latin typeface="Calibri Light"/>
                <a:cs typeface="Calibri Light"/>
              </a:rPr>
              <a:t>i</a:t>
            </a:r>
            <a:r>
              <a:rPr sz="6600" b="0" spc="-65" dirty="0">
                <a:latin typeface="Calibri Light"/>
                <a:cs typeface="Calibri Light"/>
              </a:rPr>
              <a:t>e</a:t>
            </a:r>
            <a:r>
              <a:rPr sz="6600" b="0" spc="-30" dirty="0">
                <a:latin typeface="Calibri Light"/>
                <a:cs typeface="Calibri Light"/>
              </a:rPr>
              <a:t>s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5260" y="5124094"/>
            <a:ext cx="596514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Secr</a:t>
            </a:r>
            <a:r>
              <a:rPr sz="2000" b="1" i="1" spc="-10" dirty="0">
                <a:latin typeface="Calibri"/>
                <a:cs typeface="Calibri"/>
              </a:rPr>
              <a:t>e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5" dirty="0">
                <a:latin typeface="Calibri"/>
                <a:cs typeface="Calibri"/>
              </a:rPr>
              <a:t>r</a:t>
            </a:r>
            <a:r>
              <a:rPr sz="2000" b="1" i="1" dirty="0">
                <a:latin typeface="Calibri"/>
                <a:cs typeface="Calibri"/>
              </a:rPr>
              <a:t>y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o</a:t>
            </a:r>
            <a:r>
              <a:rPr sz="2000" b="1" i="1" dirty="0">
                <a:latin typeface="Calibri"/>
                <a:cs typeface="Calibri"/>
              </a:rPr>
              <a:t>f S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30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lang="en-US" sz="2000" b="1" i="1" spc="-45" dirty="0" smtClean="0">
                <a:latin typeface="Calibri"/>
                <a:cs typeface="Calibri"/>
              </a:rPr>
              <a:t>Laurel Lee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Maria M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sq.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ctions </a:t>
            </a:r>
            <a:endParaRPr lang="en-US" sz="20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spc="-10" dirty="0" smtClean="0">
                <a:cs typeface="Calibri"/>
              </a:rPr>
              <a:t>Amber</a:t>
            </a:r>
            <a:r>
              <a:rPr lang="en-US" sz="2000" spc="-25" dirty="0" smtClean="0">
                <a:cs typeface="Calibri"/>
              </a:rPr>
              <a:t> </a:t>
            </a:r>
            <a:r>
              <a:rPr lang="en-US" sz="2000" spc="-15" dirty="0">
                <a:cs typeface="Calibri"/>
              </a:rPr>
              <a:t>Ma</a:t>
            </a:r>
            <a:r>
              <a:rPr lang="en-US" sz="2000" spc="-40" dirty="0">
                <a:cs typeface="Calibri"/>
              </a:rPr>
              <a:t>r</a:t>
            </a:r>
            <a:r>
              <a:rPr lang="en-US" sz="2000" spc="-25" dirty="0">
                <a:cs typeface="Calibri"/>
              </a:rPr>
              <a:t>c</a:t>
            </a:r>
            <a:r>
              <a:rPr lang="en-US" sz="2000" spc="-15" dirty="0">
                <a:cs typeface="Calibri"/>
              </a:rPr>
              <a:t>onn</a:t>
            </a:r>
            <a:r>
              <a:rPr lang="en-US" sz="2000" spc="-25" dirty="0">
                <a:cs typeface="Calibri"/>
              </a:rPr>
              <a:t>e</a:t>
            </a:r>
            <a:r>
              <a:rPr lang="en-US" sz="2000" spc="-5" dirty="0">
                <a:cs typeface="Calibri"/>
              </a:rPr>
              <a:t>t,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spc="-15" dirty="0">
                <a:cs typeface="Calibri"/>
              </a:rPr>
              <a:t>Division of Elections Assistant Director</a:t>
            </a:r>
          </a:p>
          <a:p>
            <a:pPr marL="12700" marR="5080">
              <a:lnSpc>
                <a:spcPct val="100000"/>
              </a:lnSpc>
            </a:pPr>
            <a:r>
              <a:rPr sz="2000" spc="-35" dirty="0" smtClean="0">
                <a:latin typeface="Calibri"/>
                <a:cs typeface="Calibri"/>
              </a:rPr>
              <a:t>K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dirty="0" smtClean="0">
                <a:latin typeface="Calibri"/>
                <a:cs typeface="Calibri"/>
              </a:rPr>
              <a:t>tr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-5" dirty="0" smtClean="0">
                <a:latin typeface="Calibri"/>
                <a:cs typeface="Calibri"/>
              </a:rPr>
              <a:t>n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sz="2000" spc="20" dirty="0" smtClean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aining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NVRA </a:t>
            </a:r>
            <a:r>
              <a:rPr sz="2000" spc="-5" dirty="0">
                <a:latin typeface="Calibri"/>
                <a:cs typeface="Calibri"/>
              </a:rPr>
              <a:t>Coo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din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lang="en-US" sz="2000" spc="-5" dirty="0" smtClean="0">
                <a:latin typeface="Calibri"/>
                <a:cs typeface="Calibri"/>
              </a:rPr>
              <a:t>Updated October 2020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66297"/>
          </a:xfrm>
          <a:prstGeom prst="rect">
            <a:avLst/>
          </a:prstGeom>
        </p:spPr>
        <p:txBody>
          <a:bodyPr vert="horz" wrap="square" lIns="0" tIns="6215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lang="en-US" u="none" spc="-60" dirty="0" smtClean="0"/>
              <a:t>Securing the Site</a:t>
            </a:r>
            <a:endParaRPr u="none"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77086" y="1908596"/>
            <a:ext cx="8456473" cy="5257337"/>
          </a:xfrm>
          <a:prstGeom prst="rect">
            <a:avLst/>
          </a:prstGeom>
        </p:spPr>
        <p:txBody>
          <a:bodyPr vert="horz" wrap="square" lIns="0" tIns="55372" rIns="0" bIns="0" rtlCol="0">
            <a:spAutoFit/>
          </a:bodyPr>
          <a:lstStyle/>
          <a:p>
            <a:pPr marL="537210" indent="-46164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/>
              <a:buChar char=""/>
              <a:tabLst>
                <a:tab pos="537845" algn="l"/>
              </a:tabLst>
            </a:pPr>
            <a:r>
              <a:rPr sz="2800" b="0" spc="-20" dirty="0">
                <a:latin typeface="Calibri"/>
                <a:cs typeface="Calibri"/>
              </a:rPr>
              <a:t>Lo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40" dirty="0">
                <a:latin typeface="Calibri"/>
                <a:cs typeface="Calibri"/>
              </a:rPr>
              <a:t>k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10" dirty="0">
                <a:latin typeface="Calibri"/>
                <a:cs typeface="Calibri"/>
              </a:rPr>
              <a:t>ar</a:t>
            </a:r>
            <a:r>
              <a:rPr sz="2800" b="0" spc="-20" dirty="0">
                <a:latin typeface="Calibri"/>
                <a:cs typeface="Calibri"/>
              </a:rPr>
              <a:t>l</a:t>
            </a:r>
            <a:r>
              <a:rPr sz="2800" b="0" spc="-15" dirty="0">
                <a:latin typeface="Calibri"/>
                <a:cs typeface="Calibri"/>
              </a:rPr>
              <a:t>y </a:t>
            </a:r>
            <a:r>
              <a:rPr sz="2800" b="0" spc="-45" dirty="0">
                <a:latin typeface="Calibri"/>
                <a:cs typeface="Calibri"/>
              </a:rPr>
              <a:t>v</a:t>
            </a:r>
            <a:r>
              <a:rPr sz="2800" b="0" spc="-20" dirty="0">
                <a:latin typeface="Calibri"/>
                <a:cs typeface="Calibri"/>
              </a:rPr>
              <a:t>oti</a:t>
            </a:r>
            <a:r>
              <a:rPr sz="2800" b="0" spc="-25" dirty="0">
                <a:latin typeface="Calibri"/>
                <a:cs typeface="Calibri"/>
              </a:rPr>
              <a:t>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65" dirty="0" smtClean="0">
                <a:latin typeface="Calibri"/>
                <a:cs typeface="Calibri"/>
              </a:rPr>
              <a:t>r</a:t>
            </a:r>
            <a:r>
              <a:rPr sz="2800" b="0" spc="-25" dirty="0" smtClean="0">
                <a:latin typeface="Calibri"/>
                <a:cs typeface="Calibri"/>
              </a:rPr>
              <a:t>ooms</a:t>
            </a:r>
            <a:r>
              <a:rPr lang="en-US" sz="2800" b="0" spc="-2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215390" marR="5080" lvl="1" indent="-46164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/>
              <a:buChar char="o"/>
              <a:tabLst>
                <a:tab pos="1216025" algn="l"/>
              </a:tabLst>
            </a:pP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viso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early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otin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oom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wn loc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tion</a:t>
            </a:r>
          </a:p>
          <a:p>
            <a:pPr marL="1215390" lvl="1" indent="-46164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/>
              <a:buChar char="o"/>
              <a:tabLst>
                <a:tab pos="1216025" algn="l"/>
              </a:tabLst>
            </a:pPr>
            <a:r>
              <a:rPr sz="2800" spc="-5" dirty="0">
                <a:latin typeface="Calibri"/>
                <a:cs typeface="Calibri"/>
              </a:rPr>
              <a:t>Lib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ction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</a:t>
            </a:r>
            <a:r>
              <a:rPr sz="2800" spc="-2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s</a:t>
            </a:r>
          </a:p>
          <a:p>
            <a:pPr marL="537210" indent="-46164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/>
              <a:buChar char=""/>
              <a:tabLst>
                <a:tab pos="537845" algn="l"/>
              </a:tabLst>
            </a:pPr>
            <a:r>
              <a:rPr sz="2800" b="0" spc="-15" dirty="0" smtClean="0">
                <a:latin typeface="Calibri"/>
                <a:cs typeface="Calibri"/>
              </a:rPr>
              <a:t>Ac</a:t>
            </a:r>
            <a:r>
              <a:rPr sz="2800" b="0" spc="-10" dirty="0" smtClean="0">
                <a:latin typeface="Calibri"/>
                <a:cs typeface="Calibri"/>
              </a:rPr>
              <a:t>c</a:t>
            </a:r>
            <a:r>
              <a:rPr sz="2800" b="0" spc="-15" dirty="0" smtClean="0">
                <a:latin typeface="Calibri"/>
                <a:cs typeface="Calibri"/>
              </a:rPr>
              <a:t>ess</a:t>
            </a:r>
            <a:r>
              <a:rPr lang="en-US" sz="2800" b="0" spc="-1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215390" marR="309880" lvl="1" indent="-45148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/>
              <a:buChar char="o"/>
              <a:tabLst>
                <a:tab pos="1216025" algn="l"/>
              </a:tabLst>
            </a:pPr>
            <a:r>
              <a:rPr sz="2800" spc="-6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cler</a:t>
            </a:r>
            <a:r>
              <a:rPr sz="2800" spc="-4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</a:t>
            </a:r>
            <a:r>
              <a:rPr sz="2800" dirty="0">
                <a:latin typeface="Calibri"/>
                <a:cs typeface="Calibri"/>
              </a:rPr>
              <a:t>ctions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fici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only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son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8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ey 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early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otin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</a:t>
            </a:r>
            <a:endParaRPr sz="2800" dirty="0">
              <a:latin typeface="Calibri"/>
              <a:cs typeface="Calibri"/>
            </a:endParaRPr>
          </a:p>
          <a:p>
            <a:pPr marL="537210" indent="-46164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/>
              <a:buChar char=""/>
              <a:tabLst>
                <a:tab pos="537845" algn="l"/>
              </a:tabLst>
            </a:pPr>
            <a:r>
              <a:rPr sz="2800" b="0" spc="-15" dirty="0">
                <a:latin typeface="Calibri"/>
                <a:cs typeface="Calibri"/>
              </a:rPr>
              <a:t>Unlocki</a:t>
            </a:r>
            <a:r>
              <a:rPr sz="2800" b="0" spc="-30" dirty="0">
                <a:latin typeface="Calibri"/>
                <a:cs typeface="Calibri"/>
              </a:rPr>
              <a:t>n</a:t>
            </a:r>
            <a:r>
              <a:rPr sz="2800" b="0" spc="75" dirty="0">
                <a:latin typeface="Calibri"/>
                <a:cs typeface="Calibri"/>
              </a:rPr>
              <a:t>g</a:t>
            </a:r>
            <a:r>
              <a:rPr sz="2800" b="0" spc="-20" dirty="0">
                <a:latin typeface="Calibri"/>
                <a:cs typeface="Calibri"/>
              </a:rPr>
              <a:t>/lockin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3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l</a:t>
            </a:r>
            <a:r>
              <a:rPr sz="2800" b="0" spc="-15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b</a:t>
            </a:r>
            <a:r>
              <a:rPr sz="2800" b="0" spc="-80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y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75" dirty="0" smtClean="0">
                <a:latin typeface="Calibri"/>
                <a:cs typeface="Calibri"/>
              </a:rPr>
              <a:t>f</a:t>
            </a:r>
            <a:r>
              <a:rPr sz="2800" b="0" spc="-15" dirty="0" smtClean="0">
                <a:latin typeface="Calibri"/>
                <a:cs typeface="Calibri"/>
              </a:rPr>
              <a:t>a</a:t>
            </a:r>
            <a:r>
              <a:rPr sz="2800" b="0" spc="-10" dirty="0" smtClean="0">
                <a:latin typeface="Calibri"/>
                <a:cs typeface="Calibri"/>
              </a:rPr>
              <a:t>c</a:t>
            </a:r>
            <a:r>
              <a:rPr sz="2800" b="0" dirty="0" smtClean="0">
                <a:latin typeface="Calibri"/>
                <a:cs typeface="Calibri"/>
              </a:rPr>
              <a:t>i</a:t>
            </a:r>
            <a:r>
              <a:rPr sz="2800" b="0" spc="-15" dirty="0" smtClean="0">
                <a:latin typeface="Calibri"/>
                <a:cs typeface="Calibri"/>
              </a:rPr>
              <a:t>l</a:t>
            </a:r>
            <a:r>
              <a:rPr sz="2800" b="0" spc="-10" dirty="0" smtClean="0">
                <a:latin typeface="Calibri"/>
                <a:cs typeface="Calibri"/>
              </a:rPr>
              <a:t>ity</a:t>
            </a:r>
            <a:r>
              <a:rPr lang="en-US" sz="2800" b="0" spc="-10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215390" lvl="1" indent="-45148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/>
              <a:buChar char="o"/>
              <a:tabLst>
                <a:tab pos="1216025" algn="l"/>
              </a:tabLst>
            </a:pPr>
            <a:r>
              <a:rPr sz="2800" dirty="0">
                <a:latin typeface="Calibri"/>
                <a:cs typeface="Calibri"/>
              </a:rPr>
              <a:t>Lib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ry</a:t>
            </a:r>
            <a:r>
              <a:rPr sz="2800" spc="-60" dirty="0">
                <a:latin typeface="Calibri"/>
                <a:cs typeface="Calibri"/>
              </a:rPr>
              <a:t>‘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esponsibility</a:t>
            </a:r>
          </a:p>
        </p:txBody>
      </p:sp>
      <p:sp>
        <p:nvSpPr>
          <p:cNvPr id="5" name="object 5"/>
          <p:cNvSpPr/>
          <p:nvPr/>
        </p:nvSpPr>
        <p:spPr>
          <a:xfrm>
            <a:off x="7985759" y="152400"/>
            <a:ext cx="1447800" cy="173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65" dirty="0" smtClean="0"/>
              <a:t>T</a:t>
            </a:r>
            <a:r>
              <a:rPr u="none" spc="-85" dirty="0" smtClean="0"/>
              <a:t>i</a:t>
            </a:r>
            <a:r>
              <a:rPr u="none" spc="-70" dirty="0" smtClean="0"/>
              <a:t>m</a:t>
            </a:r>
            <a:r>
              <a:rPr u="none" spc="-60" dirty="0" smtClean="0"/>
              <a:t>e</a:t>
            </a:r>
            <a:r>
              <a:rPr u="none" spc="-85" dirty="0" smtClean="0"/>
              <a:t>l</a:t>
            </a:r>
            <a:r>
              <a:rPr u="none" spc="-70" dirty="0" smtClean="0"/>
              <a:t>i</a:t>
            </a:r>
            <a:r>
              <a:rPr u="none" spc="-85" dirty="0" smtClean="0"/>
              <a:t>n</a:t>
            </a:r>
            <a:r>
              <a:rPr u="none" dirty="0" smtClean="0"/>
              <a:t>e</a:t>
            </a:r>
            <a:r>
              <a:rPr u="none" spc="-40" dirty="0" smtClean="0"/>
              <a:t> </a:t>
            </a:r>
            <a:r>
              <a:rPr u="none" spc="-90" dirty="0"/>
              <a:t>a</a:t>
            </a:r>
            <a:r>
              <a:rPr u="none" spc="-85" dirty="0"/>
              <a:t>n</a:t>
            </a:r>
            <a:r>
              <a:rPr u="none" spc="-25" dirty="0"/>
              <a:t>d</a:t>
            </a:r>
            <a:r>
              <a:rPr u="none" spc="-75" dirty="0"/>
              <a:t> </a:t>
            </a:r>
            <a:r>
              <a:rPr u="none" spc="-65" dirty="0"/>
              <a:t>A</a:t>
            </a:r>
            <a:r>
              <a:rPr u="none" spc="-60" dirty="0"/>
              <a:t>c</a:t>
            </a:r>
            <a:r>
              <a:rPr u="none" spc="-85" dirty="0"/>
              <a:t>tiviti</a:t>
            </a:r>
            <a:r>
              <a:rPr u="none" spc="-45" dirty="0"/>
              <a:t>e</a:t>
            </a:r>
            <a:r>
              <a:rPr u="none" spc="-20" dirty="0"/>
              <a:t>s</a:t>
            </a:r>
            <a:r>
              <a:rPr u="none" spc="-60" dirty="0"/>
              <a:t> </a:t>
            </a:r>
            <a:r>
              <a:rPr u="none" spc="-185" dirty="0"/>
              <a:t>f</a:t>
            </a:r>
            <a:r>
              <a:rPr u="none" spc="-60" dirty="0"/>
              <a:t>o</a:t>
            </a:r>
            <a:r>
              <a:rPr u="none" spc="-20" dirty="0"/>
              <a:t>r</a:t>
            </a:r>
          </a:p>
          <a:p>
            <a:pPr marL="294005">
              <a:lnSpc>
                <a:spcPts val="5330"/>
              </a:lnSpc>
            </a:pPr>
            <a:r>
              <a:rPr u="none" spc="-60" dirty="0">
                <a:latin typeface="Calibri Light"/>
                <a:cs typeface="Calibri Light"/>
              </a:rPr>
              <a:t>E</a:t>
            </a:r>
            <a:r>
              <a:rPr u="none" spc="-70" dirty="0">
                <a:latin typeface="Calibri Light"/>
                <a:cs typeface="Calibri Light"/>
              </a:rPr>
              <a:t>l</a:t>
            </a:r>
            <a:r>
              <a:rPr u="none" spc="-60" dirty="0">
                <a:latin typeface="Calibri Light"/>
                <a:cs typeface="Calibri Light"/>
              </a:rPr>
              <a:t>e</a:t>
            </a:r>
            <a:r>
              <a:rPr u="none" spc="-65" dirty="0">
                <a:latin typeface="Calibri Light"/>
                <a:cs typeface="Calibri Light"/>
              </a:rPr>
              <a:t>c</a:t>
            </a:r>
            <a:r>
              <a:rPr u="none" spc="-70" dirty="0">
                <a:latin typeface="Calibri Light"/>
                <a:cs typeface="Calibri Light"/>
              </a:rPr>
              <a:t>ti</a:t>
            </a:r>
            <a:r>
              <a:rPr u="none" spc="-55" dirty="0">
                <a:latin typeface="Calibri Light"/>
                <a:cs typeface="Calibri Light"/>
              </a:rPr>
              <a:t>o</a:t>
            </a:r>
            <a:r>
              <a:rPr u="none" spc="-65" dirty="0">
                <a:latin typeface="Calibri Light"/>
                <a:cs typeface="Calibri Light"/>
              </a:rPr>
              <a:t>n</a:t>
            </a:r>
            <a:r>
              <a:rPr u="none" spc="-60" dirty="0">
                <a:latin typeface="Calibri Light"/>
                <a:cs typeface="Calibri Light"/>
              </a:rPr>
              <a:t>s</a:t>
            </a:r>
            <a:r>
              <a:rPr u="none" dirty="0">
                <a:latin typeface="Calibri Light"/>
                <a:cs typeface="Calibri Light"/>
              </a:rPr>
              <a:t>’</a:t>
            </a:r>
            <a:r>
              <a:rPr u="none" spc="-65" dirty="0">
                <a:latin typeface="Calibri Light"/>
                <a:cs typeface="Calibri Light"/>
              </a:rPr>
              <a:t> </a:t>
            </a:r>
            <a:r>
              <a:rPr u="none" spc="-50" dirty="0">
                <a:latin typeface="Calibri Light"/>
                <a:cs typeface="Calibri Light"/>
              </a:rPr>
              <a:t>O</a:t>
            </a:r>
            <a:r>
              <a:rPr u="none" spc="-130" dirty="0">
                <a:latin typeface="Calibri Light"/>
                <a:cs typeface="Calibri Light"/>
              </a:rPr>
              <a:t>f</a:t>
            </a:r>
            <a:r>
              <a:rPr u="none" spc="-60" dirty="0">
                <a:latin typeface="Calibri Light"/>
                <a:cs typeface="Calibri Light"/>
              </a:rPr>
              <a:t>f</a:t>
            </a:r>
            <a:r>
              <a:rPr u="none" spc="-70" dirty="0">
                <a:latin typeface="Calibri Light"/>
                <a:cs typeface="Calibri Light"/>
              </a:rPr>
              <a:t>i</a:t>
            </a:r>
            <a:r>
              <a:rPr u="none" spc="-65" dirty="0">
                <a:latin typeface="Calibri Light"/>
                <a:cs typeface="Calibri Light"/>
              </a:rPr>
              <a:t>c</a:t>
            </a:r>
            <a:r>
              <a:rPr u="none" dirty="0">
                <a:latin typeface="Calibri Light"/>
                <a:cs typeface="Calibri Light"/>
              </a:rPr>
              <a:t>e</a:t>
            </a:r>
            <a:r>
              <a:rPr u="none" spc="-90" dirty="0">
                <a:latin typeface="Calibri Light"/>
                <a:cs typeface="Calibri Light"/>
              </a:rPr>
              <a:t> </a:t>
            </a:r>
            <a:r>
              <a:rPr u="none" spc="-120" dirty="0">
                <a:latin typeface="Calibri Light"/>
                <a:cs typeface="Calibri Light"/>
              </a:rPr>
              <a:t>t</a:t>
            </a:r>
            <a:r>
              <a:rPr u="none" dirty="0">
                <a:latin typeface="Calibri Light"/>
                <a:cs typeface="Calibri Light"/>
              </a:rPr>
              <a:t>o</a:t>
            </a:r>
            <a:r>
              <a:rPr u="none" spc="-90" dirty="0">
                <a:latin typeface="Calibri Light"/>
                <a:cs typeface="Calibri Light"/>
              </a:rPr>
              <a:t> </a:t>
            </a:r>
            <a:r>
              <a:rPr u="none" spc="-110" dirty="0"/>
              <a:t>P</a:t>
            </a:r>
            <a:r>
              <a:rPr u="none" spc="-155" dirty="0"/>
              <a:t>r</a:t>
            </a:r>
            <a:r>
              <a:rPr u="none" spc="-60" dirty="0"/>
              <a:t>e</a:t>
            </a:r>
            <a:r>
              <a:rPr u="none" spc="-90" dirty="0"/>
              <a:t>p</a:t>
            </a:r>
            <a:r>
              <a:rPr u="none" spc="-95" dirty="0"/>
              <a:t>a</a:t>
            </a:r>
            <a:r>
              <a:rPr u="none" spc="-155" dirty="0"/>
              <a:t>r</a:t>
            </a:r>
            <a:r>
              <a:rPr u="none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880872" y="1973579"/>
            <a:ext cx="1652270" cy="660400"/>
          </a:xfrm>
          <a:custGeom>
            <a:avLst/>
            <a:gdLst/>
            <a:ahLst/>
            <a:cxnLst/>
            <a:rect l="l" t="t" r="r" b="b"/>
            <a:pathLst>
              <a:path w="1652270" h="660400">
                <a:moveTo>
                  <a:pt x="1322070" y="0"/>
                </a:moveTo>
                <a:lnTo>
                  <a:pt x="0" y="0"/>
                </a:lnTo>
                <a:lnTo>
                  <a:pt x="329946" y="329946"/>
                </a:lnTo>
                <a:lnTo>
                  <a:pt x="0" y="659892"/>
                </a:lnTo>
                <a:lnTo>
                  <a:pt x="1322070" y="659892"/>
                </a:lnTo>
                <a:lnTo>
                  <a:pt x="1652015" y="329946"/>
                </a:lnTo>
                <a:lnTo>
                  <a:pt x="132207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872" y="1973579"/>
            <a:ext cx="1652270" cy="660400"/>
          </a:xfrm>
          <a:custGeom>
            <a:avLst/>
            <a:gdLst/>
            <a:ahLst/>
            <a:cxnLst/>
            <a:rect l="l" t="t" r="r" b="b"/>
            <a:pathLst>
              <a:path w="1652270" h="660400">
                <a:moveTo>
                  <a:pt x="0" y="0"/>
                </a:moveTo>
                <a:lnTo>
                  <a:pt x="1322070" y="0"/>
                </a:lnTo>
                <a:lnTo>
                  <a:pt x="1652015" y="329946"/>
                </a:lnTo>
                <a:lnTo>
                  <a:pt x="1322070" y="659892"/>
                </a:lnTo>
                <a:lnTo>
                  <a:pt x="0" y="659892"/>
                </a:lnTo>
                <a:lnTo>
                  <a:pt x="329946" y="329946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8004" y="2028444"/>
            <a:ext cx="6898005" cy="548640"/>
          </a:xfrm>
          <a:custGeom>
            <a:avLst/>
            <a:gdLst/>
            <a:ahLst/>
            <a:cxnLst/>
            <a:rect l="l" t="t" r="r" b="b"/>
            <a:pathLst>
              <a:path w="6898005" h="548639">
                <a:moveTo>
                  <a:pt x="6623304" y="0"/>
                </a:moveTo>
                <a:lnTo>
                  <a:pt x="0" y="0"/>
                </a:lnTo>
                <a:lnTo>
                  <a:pt x="274319" y="274319"/>
                </a:lnTo>
                <a:lnTo>
                  <a:pt x="0" y="548639"/>
                </a:lnTo>
                <a:lnTo>
                  <a:pt x="6623304" y="548639"/>
                </a:lnTo>
                <a:lnTo>
                  <a:pt x="6897624" y="274319"/>
                </a:lnTo>
                <a:lnTo>
                  <a:pt x="6623304" y="0"/>
                </a:lnTo>
                <a:close/>
              </a:path>
            </a:pathLst>
          </a:custGeom>
          <a:solidFill>
            <a:srgbClr val="D2E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8004" y="2028444"/>
            <a:ext cx="6898005" cy="548640"/>
          </a:xfrm>
          <a:custGeom>
            <a:avLst/>
            <a:gdLst/>
            <a:ahLst/>
            <a:cxnLst/>
            <a:rect l="l" t="t" r="r" b="b"/>
            <a:pathLst>
              <a:path w="6898005" h="548639">
                <a:moveTo>
                  <a:pt x="0" y="0"/>
                </a:moveTo>
                <a:lnTo>
                  <a:pt x="6623304" y="0"/>
                </a:lnTo>
                <a:lnTo>
                  <a:pt x="6897624" y="274319"/>
                </a:lnTo>
                <a:lnTo>
                  <a:pt x="6623304" y="548639"/>
                </a:lnTo>
                <a:lnTo>
                  <a:pt x="0" y="548639"/>
                </a:lnTo>
                <a:lnTo>
                  <a:pt x="274319" y="274319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D2E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872" y="2726435"/>
            <a:ext cx="1652270" cy="660400"/>
          </a:xfrm>
          <a:custGeom>
            <a:avLst/>
            <a:gdLst/>
            <a:ahLst/>
            <a:cxnLst/>
            <a:rect l="l" t="t" r="r" b="b"/>
            <a:pathLst>
              <a:path w="1652270" h="660400">
                <a:moveTo>
                  <a:pt x="1322070" y="0"/>
                </a:moveTo>
                <a:lnTo>
                  <a:pt x="0" y="0"/>
                </a:lnTo>
                <a:lnTo>
                  <a:pt x="329946" y="329946"/>
                </a:lnTo>
                <a:lnTo>
                  <a:pt x="0" y="659891"/>
                </a:lnTo>
                <a:lnTo>
                  <a:pt x="1322070" y="659891"/>
                </a:lnTo>
                <a:lnTo>
                  <a:pt x="1652015" y="329946"/>
                </a:lnTo>
                <a:lnTo>
                  <a:pt x="1322070" y="0"/>
                </a:lnTo>
                <a:close/>
              </a:path>
            </a:pathLst>
          </a:custGeom>
          <a:solidFill>
            <a:srgbClr val="5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349" y="2009775"/>
            <a:ext cx="734060" cy="135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3119" y="2058923"/>
            <a:ext cx="591058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70"/>
              </a:lnSpc>
            </a:pP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y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y </a:t>
            </a:r>
            <a:r>
              <a:rPr sz="1800" spc="-50" dirty="0">
                <a:latin typeface="Calibri"/>
                <a:cs typeface="Calibri"/>
              </a:rPr>
              <a:t>M</a:t>
            </a:r>
            <a:r>
              <a:rPr sz="1800" spc="-25" dirty="0">
                <a:latin typeface="Calibri"/>
                <a:cs typeface="Calibri"/>
              </a:rPr>
              <a:t>ana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19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ub</a:t>
            </a:r>
            <a:r>
              <a:rPr sz="1800" spc="-2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vi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8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Di</a:t>
            </a:r>
            <a:r>
              <a:rPr sz="1800" spc="-6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8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0" dirty="0">
                <a:latin typeface="Calibri"/>
                <a:cs typeface="Calibri"/>
              </a:rPr>
              <a:t>ili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es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18004" y="2782823"/>
            <a:ext cx="6898005" cy="547370"/>
          </a:xfrm>
          <a:custGeom>
            <a:avLst/>
            <a:gdLst/>
            <a:ahLst/>
            <a:cxnLst/>
            <a:rect l="l" t="t" r="r" b="b"/>
            <a:pathLst>
              <a:path w="6898005" h="547370">
                <a:moveTo>
                  <a:pt x="6624066" y="0"/>
                </a:moveTo>
                <a:lnTo>
                  <a:pt x="0" y="0"/>
                </a:lnTo>
                <a:lnTo>
                  <a:pt x="273557" y="273558"/>
                </a:lnTo>
                <a:lnTo>
                  <a:pt x="0" y="547115"/>
                </a:lnTo>
                <a:lnTo>
                  <a:pt x="6624066" y="547115"/>
                </a:lnTo>
                <a:lnTo>
                  <a:pt x="6897624" y="273558"/>
                </a:lnTo>
                <a:lnTo>
                  <a:pt x="6624066" y="0"/>
                </a:lnTo>
                <a:close/>
              </a:path>
            </a:pathLst>
          </a:custGeom>
          <a:solidFill>
            <a:srgbClr val="D1E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8004" y="2782823"/>
            <a:ext cx="6898005" cy="547370"/>
          </a:xfrm>
          <a:custGeom>
            <a:avLst/>
            <a:gdLst/>
            <a:ahLst/>
            <a:cxnLst/>
            <a:rect l="l" t="t" r="r" b="b"/>
            <a:pathLst>
              <a:path w="6898005" h="547370">
                <a:moveTo>
                  <a:pt x="0" y="0"/>
                </a:moveTo>
                <a:lnTo>
                  <a:pt x="6624066" y="0"/>
                </a:lnTo>
                <a:lnTo>
                  <a:pt x="6897624" y="273558"/>
                </a:lnTo>
                <a:lnTo>
                  <a:pt x="6624066" y="547115"/>
                </a:lnTo>
                <a:lnTo>
                  <a:pt x="0" y="547115"/>
                </a:lnTo>
                <a:lnTo>
                  <a:pt x="273557" y="273558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D1E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03119" y="2812033"/>
            <a:ext cx="596074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70"/>
              </a:lnSpc>
            </a:pP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nd</a:t>
            </a:r>
            <a:r>
              <a:rPr sz="1800" spc="-20" dirty="0">
                <a:latin typeface="Calibri"/>
                <a:cs typeface="Calibri"/>
              </a:rPr>
              <a:t>ivi</a:t>
            </a:r>
            <a:r>
              <a:rPr sz="1800" spc="-10" dirty="0">
                <a:latin typeface="Calibri"/>
                <a:cs typeface="Calibri"/>
              </a:rPr>
              <a:t>dua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 li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ele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</a:t>
            </a:r>
            <a:r>
              <a:rPr sz="1800" spc="-10" dirty="0">
                <a:latin typeface="Calibri"/>
                <a:cs typeface="Calibri"/>
              </a:rPr>
              <a:t>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45" dirty="0">
                <a:latin typeface="Calibri"/>
                <a:cs typeface="Calibri"/>
              </a:rPr>
              <a:t>v</a:t>
            </a:r>
            <a:r>
              <a:rPr sz="1800" spc="-25" dirty="0">
                <a:latin typeface="Calibri"/>
                <a:cs typeface="Calibri"/>
              </a:rPr>
              <a:t>at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 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G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6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nd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6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</a:t>
            </a:r>
            <a:r>
              <a:rPr sz="1800" dirty="0">
                <a:latin typeface="Calibri"/>
                <a:cs typeface="Calibri"/>
              </a:rPr>
              <a:t>d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0872" y="3479291"/>
            <a:ext cx="1652270" cy="660400"/>
          </a:xfrm>
          <a:custGeom>
            <a:avLst/>
            <a:gdLst/>
            <a:ahLst/>
            <a:cxnLst/>
            <a:rect l="l" t="t" r="r" b="b"/>
            <a:pathLst>
              <a:path w="1652270" h="660400">
                <a:moveTo>
                  <a:pt x="1322070" y="0"/>
                </a:moveTo>
                <a:lnTo>
                  <a:pt x="0" y="0"/>
                </a:lnTo>
                <a:lnTo>
                  <a:pt x="329946" y="329946"/>
                </a:lnTo>
                <a:lnTo>
                  <a:pt x="0" y="659892"/>
                </a:lnTo>
                <a:lnTo>
                  <a:pt x="1322070" y="659892"/>
                </a:lnTo>
                <a:lnTo>
                  <a:pt x="1652015" y="329946"/>
                </a:lnTo>
                <a:lnTo>
                  <a:pt x="1322070" y="0"/>
                </a:lnTo>
                <a:close/>
              </a:path>
            </a:pathLst>
          </a:custGeom>
          <a:solidFill>
            <a:srgbClr val="42A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22349" y="3690746"/>
            <a:ext cx="687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18004" y="3535679"/>
            <a:ext cx="6898005" cy="547370"/>
          </a:xfrm>
          <a:custGeom>
            <a:avLst/>
            <a:gdLst/>
            <a:ahLst/>
            <a:cxnLst/>
            <a:rect l="l" t="t" r="r" b="b"/>
            <a:pathLst>
              <a:path w="6898005" h="547370">
                <a:moveTo>
                  <a:pt x="6624066" y="0"/>
                </a:moveTo>
                <a:lnTo>
                  <a:pt x="0" y="0"/>
                </a:lnTo>
                <a:lnTo>
                  <a:pt x="273557" y="273558"/>
                </a:lnTo>
                <a:lnTo>
                  <a:pt x="0" y="547116"/>
                </a:lnTo>
                <a:lnTo>
                  <a:pt x="6624066" y="547116"/>
                </a:lnTo>
                <a:lnTo>
                  <a:pt x="6897624" y="273558"/>
                </a:lnTo>
                <a:lnTo>
                  <a:pt x="6624066" y="0"/>
                </a:lnTo>
                <a:close/>
              </a:path>
            </a:pathLst>
          </a:custGeom>
          <a:solidFill>
            <a:srgbClr val="CFE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8004" y="3535679"/>
            <a:ext cx="6898005" cy="547370"/>
          </a:xfrm>
          <a:custGeom>
            <a:avLst/>
            <a:gdLst/>
            <a:ahLst/>
            <a:cxnLst/>
            <a:rect l="l" t="t" r="r" b="b"/>
            <a:pathLst>
              <a:path w="6898005" h="547370">
                <a:moveTo>
                  <a:pt x="0" y="0"/>
                </a:moveTo>
                <a:lnTo>
                  <a:pt x="6624066" y="0"/>
                </a:lnTo>
                <a:lnTo>
                  <a:pt x="6897624" y="273558"/>
                </a:lnTo>
                <a:lnTo>
                  <a:pt x="6624066" y="547116"/>
                </a:lnTo>
                <a:lnTo>
                  <a:pt x="0" y="547116"/>
                </a:lnTo>
                <a:lnTo>
                  <a:pt x="273557" y="273558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CFE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03119" y="3565144"/>
            <a:ext cx="631126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70"/>
              </a:lnSpc>
            </a:pP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nd</a:t>
            </a:r>
            <a:r>
              <a:rPr sz="1800" spc="-20" dirty="0">
                <a:latin typeface="Calibri"/>
                <a:cs typeface="Calibri"/>
              </a:rPr>
              <a:t>ivi</a:t>
            </a:r>
            <a:r>
              <a:rPr sz="1800" spc="-10" dirty="0">
                <a:latin typeface="Calibri"/>
                <a:cs typeface="Calibri"/>
              </a:rPr>
              <a:t>dua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q</a:t>
            </a:r>
            <a:r>
              <a:rPr sz="1800" spc="-1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m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eli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ha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gi</a:t>
            </a:r>
            <a:r>
              <a:rPr sz="1800" spc="-10" dirty="0">
                <a:latin typeface="Calibri"/>
                <a:cs typeface="Calibri"/>
              </a:rPr>
              <a:t>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2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0" dirty="0">
                <a:latin typeface="Calibri"/>
                <a:cs typeface="Calibri"/>
              </a:rPr>
              <a:t>ks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0872" y="4232147"/>
            <a:ext cx="1652270" cy="660400"/>
          </a:xfrm>
          <a:custGeom>
            <a:avLst/>
            <a:gdLst/>
            <a:ahLst/>
            <a:cxnLst/>
            <a:rect l="l" t="t" r="r" b="b"/>
            <a:pathLst>
              <a:path w="1652270" h="660400">
                <a:moveTo>
                  <a:pt x="1322070" y="0"/>
                </a:moveTo>
                <a:lnTo>
                  <a:pt x="0" y="0"/>
                </a:lnTo>
                <a:lnTo>
                  <a:pt x="329946" y="329945"/>
                </a:lnTo>
                <a:lnTo>
                  <a:pt x="0" y="659891"/>
                </a:lnTo>
                <a:lnTo>
                  <a:pt x="1322070" y="659891"/>
                </a:lnTo>
                <a:lnTo>
                  <a:pt x="1652015" y="329945"/>
                </a:lnTo>
                <a:lnTo>
                  <a:pt x="1322070" y="0"/>
                </a:lnTo>
                <a:close/>
              </a:path>
            </a:pathLst>
          </a:custGeom>
          <a:solidFill>
            <a:srgbClr val="37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22349" y="4443755"/>
            <a:ext cx="79629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-4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18004" y="4288535"/>
            <a:ext cx="6898005" cy="548640"/>
          </a:xfrm>
          <a:custGeom>
            <a:avLst/>
            <a:gdLst/>
            <a:ahLst/>
            <a:cxnLst/>
            <a:rect l="l" t="t" r="r" b="b"/>
            <a:pathLst>
              <a:path w="6898005" h="548639">
                <a:moveTo>
                  <a:pt x="6623304" y="0"/>
                </a:moveTo>
                <a:lnTo>
                  <a:pt x="0" y="0"/>
                </a:lnTo>
                <a:lnTo>
                  <a:pt x="274319" y="274319"/>
                </a:lnTo>
                <a:lnTo>
                  <a:pt x="0" y="548639"/>
                </a:lnTo>
                <a:lnTo>
                  <a:pt x="6623304" y="548639"/>
                </a:lnTo>
                <a:lnTo>
                  <a:pt x="6897624" y="274319"/>
                </a:lnTo>
                <a:lnTo>
                  <a:pt x="6623304" y="0"/>
                </a:lnTo>
                <a:close/>
              </a:path>
            </a:pathLst>
          </a:custGeom>
          <a:solidFill>
            <a:srgbClr val="CEE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18004" y="4288535"/>
            <a:ext cx="6898005" cy="548640"/>
          </a:xfrm>
          <a:custGeom>
            <a:avLst/>
            <a:gdLst/>
            <a:ahLst/>
            <a:cxnLst/>
            <a:rect l="l" t="t" r="r" b="b"/>
            <a:pathLst>
              <a:path w="6898005" h="548639">
                <a:moveTo>
                  <a:pt x="0" y="0"/>
                </a:moveTo>
                <a:lnTo>
                  <a:pt x="6623304" y="0"/>
                </a:lnTo>
                <a:lnTo>
                  <a:pt x="6897624" y="274319"/>
                </a:lnTo>
                <a:lnTo>
                  <a:pt x="6623304" y="548639"/>
                </a:lnTo>
                <a:lnTo>
                  <a:pt x="0" y="548639"/>
                </a:lnTo>
                <a:lnTo>
                  <a:pt x="274319" y="274319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CEE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03119" y="4318380"/>
            <a:ext cx="618617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30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6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 c</a:t>
            </a:r>
            <a:r>
              <a:rPr sz="1800" spc="-25" dirty="0">
                <a:latin typeface="Calibri"/>
                <a:cs typeface="Calibri"/>
              </a:rPr>
              <a:t>han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2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o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 v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ng 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oo</a:t>
            </a:r>
            <a:r>
              <a:rPr sz="1800" spc="-5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oo</a:t>
            </a:r>
            <a:r>
              <a:rPr sz="1800" spc="-6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li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q</a:t>
            </a:r>
            <a:r>
              <a:rPr sz="1800" spc="-15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3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0872" y="4985003"/>
            <a:ext cx="1652270" cy="661670"/>
          </a:xfrm>
          <a:custGeom>
            <a:avLst/>
            <a:gdLst/>
            <a:ahLst/>
            <a:cxnLst/>
            <a:rect l="l" t="t" r="r" b="b"/>
            <a:pathLst>
              <a:path w="1652270" h="661670">
                <a:moveTo>
                  <a:pt x="1321308" y="0"/>
                </a:moveTo>
                <a:lnTo>
                  <a:pt x="0" y="0"/>
                </a:lnTo>
                <a:lnTo>
                  <a:pt x="330708" y="330708"/>
                </a:lnTo>
                <a:lnTo>
                  <a:pt x="0" y="661416"/>
                </a:lnTo>
                <a:lnTo>
                  <a:pt x="1321308" y="661416"/>
                </a:lnTo>
                <a:lnTo>
                  <a:pt x="1652015" y="330708"/>
                </a:lnTo>
                <a:lnTo>
                  <a:pt x="1321308" y="0"/>
                </a:lnTo>
                <a:close/>
              </a:path>
            </a:pathLst>
          </a:custGeom>
          <a:solidFill>
            <a:srgbClr val="37A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22349" y="5197347"/>
            <a:ext cx="7962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18004" y="5041391"/>
            <a:ext cx="6936105" cy="548640"/>
          </a:xfrm>
          <a:custGeom>
            <a:avLst/>
            <a:gdLst/>
            <a:ahLst/>
            <a:cxnLst/>
            <a:rect l="l" t="t" r="r" b="b"/>
            <a:pathLst>
              <a:path w="6936105" h="548639">
                <a:moveTo>
                  <a:pt x="6661404" y="0"/>
                </a:moveTo>
                <a:lnTo>
                  <a:pt x="0" y="0"/>
                </a:lnTo>
                <a:lnTo>
                  <a:pt x="274319" y="274319"/>
                </a:lnTo>
                <a:lnTo>
                  <a:pt x="0" y="548639"/>
                </a:lnTo>
                <a:lnTo>
                  <a:pt x="6661404" y="548639"/>
                </a:lnTo>
                <a:lnTo>
                  <a:pt x="6935724" y="274319"/>
                </a:lnTo>
                <a:lnTo>
                  <a:pt x="6661404" y="0"/>
                </a:lnTo>
                <a:close/>
              </a:path>
            </a:pathLst>
          </a:custGeom>
          <a:solidFill>
            <a:srgbClr val="CEE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18004" y="5041391"/>
            <a:ext cx="6936105" cy="548640"/>
          </a:xfrm>
          <a:custGeom>
            <a:avLst/>
            <a:gdLst/>
            <a:ahLst/>
            <a:cxnLst/>
            <a:rect l="l" t="t" r="r" b="b"/>
            <a:pathLst>
              <a:path w="6936105" h="548639">
                <a:moveTo>
                  <a:pt x="0" y="0"/>
                </a:moveTo>
                <a:lnTo>
                  <a:pt x="6661404" y="0"/>
                </a:lnTo>
                <a:lnTo>
                  <a:pt x="6935724" y="274319"/>
                </a:lnTo>
                <a:lnTo>
                  <a:pt x="6661404" y="548639"/>
                </a:lnTo>
                <a:lnTo>
                  <a:pt x="0" y="548639"/>
                </a:lnTo>
                <a:lnTo>
                  <a:pt x="274319" y="274319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CEE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03119" y="5071262"/>
            <a:ext cx="57765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15" dirty="0">
                <a:latin typeface="Calibri"/>
                <a:cs typeface="Calibri"/>
              </a:rPr>
              <a:t>Coo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cc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lli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oom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</a:t>
            </a:r>
            <a:r>
              <a:rPr sz="1800" spc="-4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</a:t>
            </a:r>
            <a:r>
              <a:rPr sz="1800" dirty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spc="-20" dirty="0">
                <a:latin typeface="Calibri"/>
                <a:cs typeface="Calibri"/>
              </a:rPr>
              <a:t>li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6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af</a:t>
            </a:r>
            <a:r>
              <a:rPr sz="1800" spc="-114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pp</a:t>
            </a:r>
            <a:r>
              <a:rPr sz="1800" spc="-20" dirty="0">
                <a:latin typeface="Calibri"/>
                <a:cs typeface="Calibri"/>
              </a:rPr>
              <a:t>li</a:t>
            </a:r>
            <a:r>
              <a:rPr sz="1800" spc="-4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2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80872" y="5737859"/>
            <a:ext cx="1652270" cy="661670"/>
          </a:xfrm>
          <a:custGeom>
            <a:avLst/>
            <a:gdLst/>
            <a:ahLst/>
            <a:cxnLst/>
            <a:rect l="l" t="t" r="r" b="b"/>
            <a:pathLst>
              <a:path w="1652270" h="661670">
                <a:moveTo>
                  <a:pt x="1321308" y="0"/>
                </a:moveTo>
                <a:lnTo>
                  <a:pt x="0" y="0"/>
                </a:lnTo>
                <a:lnTo>
                  <a:pt x="330708" y="330707"/>
                </a:lnTo>
                <a:lnTo>
                  <a:pt x="0" y="661415"/>
                </a:lnTo>
                <a:lnTo>
                  <a:pt x="1321308" y="661415"/>
                </a:lnTo>
                <a:lnTo>
                  <a:pt x="1652015" y="330707"/>
                </a:lnTo>
                <a:lnTo>
                  <a:pt x="1321308" y="0"/>
                </a:lnTo>
                <a:close/>
              </a:path>
            </a:pathLst>
          </a:custGeom>
          <a:solidFill>
            <a:srgbClr val="37A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22349" y="5824982"/>
            <a:ext cx="93853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Dur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EV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18004" y="5794247"/>
            <a:ext cx="6936105" cy="548640"/>
          </a:xfrm>
          <a:custGeom>
            <a:avLst/>
            <a:gdLst/>
            <a:ahLst/>
            <a:cxnLst/>
            <a:rect l="l" t="t" r="r" b="b"/>
            <a:pathLst>
              <a:path w="6936105" h="548639">
                <a:moveTo>
                  <a:pt x="6661404" y="0"/>
                </a:moveTo>
                <a:lnTo>
                  <a:pt x="0" y="0"/>
                </a:lnTo>
                <a:lnTo>
                  <a:pt x="274319" y="274319"/>
                </a:lnTo>
                <a:lnTo>
                  <a:pt x="0" y="548639"/>
                </a:lnTo>
                <a:lnTo>
                  <a:pt x="6661404" y="548639"/>
                </a:lnTo>
                <a:lnTo>
                  <a:pt x="6935724" y="274319"/>
                </a:lnTo>
                <a:lnTo>
                  <a:pt x="6661404" y="0"/>
                </a:lnTo>
                <a:close/>
              </a:path>
            </a:pathLst>
          </a:custGeom>
          <a:solidFill>
            <a:srgbClr val="CE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18004" y="5794247"/>
            <a:ext cx="6936105" cy="548640"/>
          </a:xfrm>
          <a:custGeom>
            <a:avLst/>
            <a:gdLst/>
            <a:ahLst/>
            <a:cxnLst/>
            <a:rect l="l" t="t" r="r" b="b"/>
            <a:pathLst>
              <a:path w="6936105" h="548639">
                <a:moveTo>
                  <a:pt x="0" y="0"/>
                </a:moveTo>
                <a:lnTo>
                  <a:pt x="6661404" y="0"/>
                </a:lnTo>
                <a:lnTo>
                  <a:pt x="6935724" y="274319"/>
                </a:lnTo>
                <a:lnTo>
                  <a:pt x="6661404" y="548639"/>
                </a:lnTo>
                <a:lnTo>
                  <a:pt x="0" y="548639"/>
                </a:lnTo>
                <a:lnTo>
                  <a:pt x="274319" y="274319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CEE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603119" y="5950584"/>
            <a:ext cx="47548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us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lle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ssu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80872" y="6490715"/>
            <a:ext cx="1652270" cy="661670"/>
          </a:xfrm>
          <a:custGeom>
            <a:avLst/>
            <a:gdLst/>
            <a:ahLst/>
            <a:cxnLst/>
            <a:rect l="l" t="t" r="r" b="b"/>
            <a:pathLst>
              <a:path w="1652270" h="661670">
                <a:moveTo>
                  <a:pt x="1321308" y="0"/>
                </a:moveTo>
                <a:lnTo>
                  <a:pt x="0" y="0"/>
                </a:lnTo>
                <a:lnTo>
                  <a:pt x="330708" y="330708"/>
                </a:lnTo>
                <a:lnTo>
                  <a:pt x="0" y="661416"/>
                </a:lnTo>
                <a:lnTo>
                  <a:pt x="1321308" y="661416"/>
                </a:lnTo>
                <a:lnTo>
                  <a:pt x="1652015" y="330708"/>
                </a:lnTo>
                <a:lnTo>
                  <a:pt x="1321308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22349" y="6578142"/>
            <a:ext cx="77089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70"/>
              </a:lnSpc>
            </a:pP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elec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8004" y="6547104"/>
            <a:ext cx="6936105" cy="548640"/>
          </a:xfrm>
          <a:custGeom>
            <a:avLst/>
            <a:gdLst/>
            <a:ahLst/>
            <a:cxnLst/>
            <a:rect l="l" t="t" r="r" b="b"/>
            <a:pathLst>
              <a:path w="6936105" h="548640">
                <a:moveTo>
                  <a:pt x="6661404" y="0"/>
                </a:moveTo>
                <a:lnTo>
                  <a:pt x="0" y="0"/>
                </a:lnTo>
                <a:lnTo>
                  <a:pt x="274319" y="274320"/>
                </a:lnTo>
                <a:lnTo>
                  <a:pt x="0" y="548640"/>
                </a:lnTo>
                <a:lnTo>
                  <a:pt x="6661404" y="548640"/>
                </a:lnTo>
                <a:lnTo>
                  <a:pt x="6935724" y="274320"/>
                </a:lnTo>
                <a:lnTo>
                  <a:pt x="6661404" y="0"/>
                </a:lnTo>
                <a:close/>
              </a:path>
            </a:pathLst>
          </a:custGeom>
          <a:solidFill>
            <a:srgbClr val="CEE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18004" y="6547104"/>
            <a:ext cx="6936105" cy="548640"/>
          </a:xfrm>
          <a:custGeom>
            <a:avLst/>
            <a:gdLst/>
            <a:ahLst/>
            <a:cxnLst/>
            <a:rect l="l" t="t" r="r" b="b"/>
            <a:pathLst>
              <a:path w="6936105" h="548640">
                <a:moveTo>
                  <a:pt x="0" y="0"/>
                </a:moveTo>
                <a:lnTo>
                  <a:pt x="6661404" y="0"/>
                </a:lnTo>
                <a:lnTo>
                  <a:pt x="6935724" y="274320"/>
                </a:lnTo>
                <a:lnTo>
                  <a:pt x="6661404" y="548640"/>
                </a:lnTo>
                <a:lnTo>
                  <a:pt x="0" y="548640"/>
                </a:lnTo>
                <a:lnTo>
                  <a:pt x="274319" y="27432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CEE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603119" y="6703720"/>
            <a:ext cx="43770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5" dirty="0">
                <a:latin typeface="Calibri"/>
                <a:cs typeface="Calibri"/>
              </a:rPr>
              <a:t>R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qu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5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135" dirty="0"/>
              <a:t>F</a:t>
            </a:r>
            <a:r>
              <a:rPr u="none" spc="-60" dirty="0"/>
              <a:t>o</a:t>
            </a:r>
            <a:r>
              <a:rPr u="none" spc="-20" dirty="0"/>
              <a:t>r</a:t>
            </a:r>
            <a:r>
              <a:rPr u="none" spc="-105" dirty="0"/>
              <a:t> </a:t>
            </a:r>
            <a:r>
              <a:rPr u="none" spc="-60" dirty="0"/>
              <a:t>E</a:t>
            </a:r>
            <a:r>
              <a:rPr u="none" spc="-85" dirty="0"/>
              <a:t>l</a:t>
            </a:r>
            <a:r>
              <a:rPr u="none" spc="-60" dirty="0"/>
              <a:t>e</a:t>
            </a:r>
            <a:r>
              <a:rPr u="none" spc="-65" dirty="0"/>
              <a:t>c</a:t>
            </a:r>
            <a:r>
              <a:rPr u="none" spc="-85" dirty="0"/>
              <a:t>ti</a:t>
            </a:r>
            <a:r>
              <a:rPr u="none" spc="-60" dirty="0"/>
              <a:t>o</a:t>
            </a:r>
            <a:r>
              <a:rPr u="none" spc="-25" dirty="0"/>
              <a:t>n</a:t>
            </a:r>
            <a:r>
              <a:rPr u="none" spc="-60" dirty="0"/>
              <a:t> </a:t>
            </a:r>
            <a:r>
              <a:rPr u="none" spc="-65" dirty="0"/>
              <a:t>D</a:t>
            </a:r>
            <a:r>
              <a:rPr u="none" spc="-190" dirty="0"/>
              <a:t>a</a:t>
            </a:r>
            <a:r>
              <a:rPr u="none" dirty="0"/>
              <a:t>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10158" y="2004618"/>
            <a:ext cx="8238083" cy="4613571"/>
          </a:xfrm>
          <a:prstGeom prst="rect">
            <a:avLst/>
          </a:prstGeom>
        </p:spPr>
        <p:txBody>
          <a:bodyPr vert="horz" wrap="square" lIns="0" tIns="42672" rIns="0" bIns="0" rtlCol="0">
            <a:spAutoFit/>
          </a:bodyPr>
          <a:lstStyle/>
          <a:p>
            <a:pPr marL="618490" indent="-461645">
              <a:lnSpc>
                <a:spcPct val="100000"/>
              </a:lnSpc>
              <a:spcAft>
                <a:spcPts val="600"/>
              </a:spcAft>
              <a:buFont typeface="Wingdings"/>
              <a:buChar char=""/>
              <a:tabLst>
                <a:tab pos="619125" algn="l"/>
              </a:tabLst>
            </a:pPr>
            <a:r>
              <a:rPr sz="2800" b="0" spc="-15" dirty="0">
                <a:latin typeface="Calibri"/>
                <a:cs typeface="Calibri"/>
              </a:rPr>
              <a:t>Si</a:t>
            </a:r>
            <a:r>
              <a:rPr sz="2800" b="0" spc="-35" dirty="0">
                <a:latin typeface="Calibri"/>
                <a:cs typeface="Calibri"/>
              </a:rPr>
              <a:t>m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lar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se</a:t>
            </a:r>
            <a:r>
              <a:rPr sz="2800" b="0" spc="1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v</a:t>
            </a:r>
            <a:r>
              <a:rPr sz="2800" b="0" spc="-20" dirty="0">
                <a:latin typeface="Calibri"/>
                <a:cs typeface="Calibri"/>
              </a:rPr>
              <a:t>in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as</a:t>
            </a:r>
            <a:r>
              <a:rPr sz="2800" b="0" spc="2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an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10" dirty="0">
                <a:latin typeface="Calibri"/>
                <a:cs typeface="Calibri"/>
              </a:rPr>
              <a:t>ar</a:t>
            </a:r>
            <a:r>
              <a:rPr sz="2800" b="0" spc="-20" dirty="0">
                <a:latin typeface="Calibri"/>
                <a:cs typeface="Calibri"/>
              </a:rPr>
              <a:t>l</a:t>
            </a:r>
            <a:r>
              <a:rPr sz="2800" b="0" spc="-15" dirty="0">
                <a:latin typeface="Calibri"/>
                <a:cs typeface="Calibri"/>
              </a:rPr>
              <a:t>y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v</a:t>
            </a:r>
            <a:r>
              <a:rPr sz="2800" b="0" spc="-20" dirty="0">
                <a:latin typeface="Calibri"/>
                <a:cs typeface="Calibri"/>
              </a:rPr>
              <a:t>otin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si</a:t>
            </a:r>
            <a:r>
              <a:rPr sz="2800" b="0" spc="-40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618490" indent="-46164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619125" algn="l"/>
              </a:tabLst>
            </a:pPr>
            <a:r>
              <a:rPr sz="2800" b="0" spc="-15" dirty="0">
                <a:latin typeface="Calibri"/>
                <a:cs typeface="Calibri"/>
              </a:rPr>
              <a:t>Si</a:t>
            </a:r>
            <a:r>
              <a:rPr sz="2800" b="0" spc="-35" dirty="0">
                <a:latin typeface="Calibri"/>
                <a:cs typeface="Calibri"/>
              </a:rPr>
              <a:t>m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lar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p</a:t>
            </a:r>
            <a:r>
              <a:rPr sz="2800" b="0" spc="-65" dirty="0">
                <a:latin typeface="Calibri"/>
                <a:cs typeface="Calibri"/>
              </a:rPr>
              <a:t>r</a:t>
            </a:r>
            <a:r>
              <a:rPr sz="2800" b="0" spc="-20" dirty="0">
                <a:latin typeface="Calibri"/>
                <a:cs typeface="Calibri"/>
              </a:rPr>
              <a:t>ocedu</a:t>
            </a:r>
            <a:r>
              <a:rPr sz="2800" b="0" spc="-4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es,</a:t>
            </a:r>
            <a:r>
              <a:rPr sz="2800" b="0" spc="4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dut</a:t>
            </a:r>
            <a:r>
              <a:rPr sz="2800" b="0" spc="-15" dirty="0">
                <a:latin typeface="Calibri"/>
                <a:cs typeface="Calibri"/>
              </a:rPr>
              <a:t>ie</a:t>
            </a:r>
            <a:r>
              <a:rPr sz="2800" b="0" spc="-25" dirty="0">
                <a:latin typeface="Calibri"/>
                <a:cs typeface="Calibri"/>
              </a:rPr>
              <a:t>s</a:t>
            </a:r>
            <a:r>
              <a:rPr sz="2800" b="0" spc="-10" dirty="0">
                <a:latin typeface="Calibri"/>
                <a:cs typeface="Calibri"/>
              </a:rPr>
              <a:t>,</a:t>
            </a:r>
            <a:r>
              <a:rPr sz="2800" b="0" spc="2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and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55" dirty="0">
                <a:latin typeface="Calibri"/>
                <a:cs typeface="Calibri"/>
              </a:rPr>
              <a:t>s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35" dirty="0">
                <a:latin typeface="Calibri"/>
                <a:cs typeface="Calibri"/>
              </a:rPr>
              <a:t>p</a:t>
            </a:r>
            <a:r>
              <a:rPr sz="2800" b="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618490" indent="-4616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19125" algn="l"/>
              </a:tabLst>
            </a:pPr>
            <a:r>
              <a:rPr sz="2800" b="0" spc="-80" dirty="0">
                <a:latin typeface="Calibri"/>
                <a:cs typeface="Calibri"/>
              </a:rPr>
              <a:t>P</a:t>
            </a:r>
            <a:r>
              <a:rPr sz="2800" b="0" spc="-20" dirty="0">
                <a:latin typeface="Calibri"/>
                <a:cs typeface="Calibri"/>
              </a:rPr>
              <a:t>oll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30" dirty="0">
                <a:latin typeface="Calibri"/>
                <a:cs typeface="Calibri"/>
              </a:rPr>
              <a:t>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pl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hou</a:t>
            </a:r>
            <a:r>
              <a:rPr sz="2800" b="0" spc="-6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3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50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7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a</a:t>
            </a:r>
            <a:r>
              <a:rPr sz="2800" b="0" spc="-25" dirty="0" smtClean="0">
                <a:latin typeface="Calibri"/>
                <a:cs typeface="Calibri"/>
              </a:rPr>
              <a:t>m</a:t>
            </a:r>
            <a:r>
              <a:rPr sz="2800" b="0" spc="20" dirty="0" smtClean="0">
                <a:latin typeface="Calibri"/>
                <a:cs typeface="Calibri"/>
              </a:rPr>
              <a:t> 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7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p</a:t>
            </a:r>
            <a:r>
              <a:rPr sz="2800" b="0" spc="-25" dirty="0">
                <a:latin typeface="Calibri"/>
                <a:cs typeface="Calibri"/>
              </a:rPr>
              <a:t>m</a:t>
            </a:r>
            <a:r>
              <a:rPr sz="2800" b="0" spc="2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(lo</a:t>
            </a:r>
            <a:r>
              <a:rPr sz="2800" b="0" spc="-35" dirty="0">
                <a:latin typeface="Calibri"/>
                <a:cs typeface="Calibri"/>
              </a:rPr>
              <a:t>c</a:t>
            </a:r>
            <a:r>
              <a:rPr sz="2800" b="0" spc="-10" dirty="0">
                <a:latin typeface="Calibri"/>
                <a:cs typeface="Calibri"/>
              </a:rPr>
              <a:t>al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tim</a:t>
            </a:r>
            <a:r>
              <a:rPr sz="2800" b="0" spc="-25" dirty="0">
                <a:latin typeface="Calibri"/>
                <a:cs typeface="Calibri"/>
              </a:rPr>
              <a:t>e</a:t>
            </a:r>
            <a:r>
              <a:rPr sz="2800" b="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1296670" lvl="1" indent="-451484">
              <a:lnSpc>
                <a:spcPct val="100000"/>
              </a:lnSpc>
              <a:spcBef>
                <a:spcPts val="630"/>
              </a:spcBef>
              <a:buFont typeface="Courier New"/>
              <a:buChar char="o"/>
              <a:tabLst>
                <a:tab pos="1297305" algn="l"/>
              </a:tabLst>
            </a:pP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ollin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 plac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t-u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6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(lo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time)</a:t>
            </a:r>
          </a:p>
          <a:p>
            <a:pPr marL="1296670" marR="5080" lvl="1" indent="-45148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  <a:tabLst>
                <a:tab pos="1297305" algn="l"/>
              </a:tabLst>
            </a:pP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ollin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 plac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b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7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x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end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al </a:t>
            </a:r>
            <a:r>
              <a:rPr sz="2800" spc="-5" dirty="0">
                <a:latin typeface="Calibri"/>
                <a:cs typeface="Calibri"/>
              </a:rPr>
              <a:t>hou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ening</a:t>
            </a:r>
          </a:p>
          <a:p>
            <a:pPr marL="618490" indent="-46164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619125" algn="l"/>
              </a:tabLst>
            </a:pPr>
            <a:r>
              <a:rPr sz="2800" b="0" spc="-40" dirty="0">
                <a:latin typeface="Calibri"/>
                <a:cs typeface="Calibri"/>
              </a:rPr>
              <a:t>F</a:t>
            </a:r>
            <a:r>
              <a:rPr sz="2800" b="0" spc="-20" dirty="0">
                <a:latin typeface="Calibri"/>
                <a:cs typeface="Calibri"/>
              </a:rPr>
              <a:t>o</a:t>
            </a:r>
            <a:r>
              <a:rPr sz="2800" b="0" spc="-10" dirty="0">
                <a:latin typeface="Calibri"/>
                <a:cs typeface="Calibri"/>
              </a:rPr>
              <a:t>r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fu</a:t>
            </a:r>
            <a:r>
              <a:rPr sz="2800" b="0" spc="-2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ther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30" dirty="0">
                <a:latin typeface="Calibri"/>
                <a:cs typeface="Calibri"/>
              </a:rPr>
              <a:t>n</a:t>
            </a:r>
            <a:r>
              <a:rPr sz="2800" b="0" spc="-65" dirty="0">
                <a:latin typeface="Calibri"/>
                <a:cs typeface="Calibri"/>
              </a:rPr>
              <a:t>f</a:t>
            </a:r>
            <a:r>
              <a:rPr sz="2800" b="0" spc="-25" dirty="0">
                <a:latin typeface="Calibri"/>
                <a:cs typeface="Calibri"/>
              </a:rPr>
              <a:t>orm</a:t>
            </a:r>
            <a:r>
              <a:rPr sz="2800" b="0" spc="-40" dirty="0">
                <a:latin typeface="Calibri"/>
                <a:cs typeface="Calibri"/>
              </a:rPr>
              <a:t>a</a:t>
            </a:r>
            <a:r>
              <a:rPr sz="2800" b="0" dirty="0">
                <a:latin typeface="Calibri"/>
                <a:cs typeface="Calibri"/>
              </a:rPr>
              <a:t>t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on</a:t>
            </a:r>
            <a:r>
              <a:rPr sz="2800" b="0" spc="-10" dirty="0">
                <a:latin typeface="Calibri"/>
                <a:cs typeface="Calibri"/>
              </a:rPr>
              <a:t>,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35" dirty="0">
                <a:latin typeface="Calibri"/>
                <a:cs typeface="Calibri"/>
              </a:rPr>
              <a:t>c</a:t>
            </a:r>
            <a:r>
              <a:rPr sz="2800" b="0" spc="-5" dirty="0">
                <a:latin typeface="Calibri"/>
                <a:cs typeface="Calibri"/>
              </a:rPr>
              <a:t>o</a:t>
            </a:r>
            <a:r>
              <a:rPr sz="2800" b="0" spc="-30" dirty="0">
                <a:latin typeface="Calibri"/>
                <a:cs typeface="Calibri"/>
              </a:rPr>
              <a:t>n</a:t>
            </a:r>
            <a:r>
              <a:rPr sz="2800" b="0" spc="-50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act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60" dirty="0">
                <a:latin typeface="Calibri"/>
                <a:cs typeface="Calibri"/>
              </a:rPr>
              <a:t>y</a:t>
            </a:r>
            <a:r>
              <a:rPr sz="2800" b="0" spc="-20" dirty="0">
                <a:latin typeface="Calibri"/>
                <a:cs typeface="Calibri"/>
              </a:rPr>
              <a:t>ou</a:t>
            </a:r>
            <a:r>
              <a:rPr sz="2800" b="0" spc="-10" dirty="0">
                <a:latin typeface="Calibri"/>
                <a:cs typeface="Calibri"/>
              </a:rPr>
              <a:t>r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lo</a:t>
            </a:r>
            <a:r>
              <a:rPr sz="2800" b="0" spc="-30" dirty="0">
                <a:latin typeface="Calibri"/>
                <a:cs typeface="Calibri"/>
              </a:rPr>
              <a:t>c</a:t>
            </a:r>
            <a:r>
              <a:rPr sz="2800" b="0" dirty="0">
                <a:latin typeface="Calibri"/>
                <a:cs typeface="Calibri"/>
              </a:rPr>
              <a:t>al </a:t>
            </a:r>
            <a:r>
              <a:rPr sz="2800" b="0" spc="-20" dirty="0">
                <a:latin typeface="Calibri"/>
                <a:cs typeface="Calibri"/>
              </a:rPr>
              <a:t>SOE</a:t>
            </a:r>
            <a:endParaRPr sz="2800" dirty="0">
              <a:latin typeface="Calibri"/>
              <a:cs typeface="Calibri"/>
            </a:endParaRPr>
          </a:p>
          <a:p>
            <a:pPr marL="1342390" lvl="1" indent="-462280">
              <a:lnSpc>
                <a:spcPct val="100000"/>
              </a:lnSpc>
              <a:spcBef>
                <a:spcPts val="630"/>
              </a:spcBef>
              <a:buFont typeface="Courier New"/>
              <a:buChar char="o"/>
              <a:tabLst>
                <a:tab pos="1343025" algn="l"/>
              </a:tabLst>
            </a:pP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dos.elec</a:t>
            </a: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ons.</a:t>
            </a:r>
            <a:r>
              <a:rPr sz="2800" b="1" u="heavy" spc="-7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florid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a.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b="1" u="heavy" spc="-7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su</a:t>
            </a:r>
            <a:r>
              <a:rPr sz="28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b="1" u="heavy" spc="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vis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b="1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92964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585858"/>
                </a:solidFill>
              </a:rPr>
              <a:t>13</a:t>
            </a:fld>
            <a:endParaRPr dirty="0">
              <a:solidFill>
                <a:srgbClr val="5858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7254239"/>
            <a:ext cx="10055860" cy="518159"/>
          </a:xfrm>
          <a:custGeom>
            <a:avLst/>
            <a:gdLst/>
            <a:ahLst/>
            <a:cxnLst/>
            <a:rect l="l" t="t" r="r" b="b"/>
            <a:pathLst>
              <a:path w="10055860" h="518159">
                <a:moveTo>
                  <a:pt x="0" y="518159"/>
                </a:moveTo>
                <a:lnTo>
                  <a:pt x="10055352" y="518159"/>
                </a:lnTo>
                <a:lnTo>
                  <a:pt x="1005535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79564"/>
            <a:ext cx="10055860" cy="71755"/>
          </a:xfrm>
          <a:custGeom>
            <a:avLst/>
            <a:gdLst/>
            <a:ahLst/>
            <a:cxnLst/>
            <a:rect l="l" t="t" r="r" b="b"/>
            <a:pathLst>
              <a:path w="10055860" h="71754">
                <a:moveTo>
                  <a:pt x="0" y="71627"/>
                </a:moveTo>
                <a:lnTo>
                  <a:pt x="10055352" y="71627"/>
                </a:lnTo>
                <a:lnTo>
                  <a:pt x="1005535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696" y="4922520"/>
            <a:ext cx="8147684" cy="0"/>
          </a:xfrm>
          <a:custGeom>
            <a:avLst/>
            <a:gdLst/>
            <a:ahLst/>
            <a:cxnLst/>
            <a:rect l="l" t="t" r="r" b="b"/>
            <a:pathLst>
              <a:path w="8147684">
                <a:moveTo>
                  <a:pt x="0" y="0"/>
                </a:moveTo>
                <a:lnTo>
                  <a:pt x="814730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4300" y="1441322"/>
            <a:ext cx="7939405" cy="342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8980"/>
              </a:lnSpc>
            </a:pPr>
            <a:r>
              <a:rPr sz="8800" b="0" spc="-195" dirty="0">
                <a:latin typeface="Calibri Light"/>
                <a:cs typeface="Calibri Light"/>
              </a:rPr>
              <a:t>P</a:t>
            </a:r>
            <a:r>
              <a:rPr sz="8800" b="0" spc="-95" dirty="0">
                <a:latin typeface="Calibri Light"/>
                <a:cs typeface="Calibri Light"/>
              </a:rPr>
              <a:t>ubli</a:t>
            </a:r>
            <a:r>
              <a:rPr sz="8800" b="0" dirty="0">
                <a:latin typeface="Calibri Light"/>
                <a:cs typeface="Calibri Light"/>
              </a:rPr>
              <a:t>c</a:t>
            </a:r>
            <a:r>
              <a:rPr sz="8800" b="0" spc="-95" dirty="0">
                <a:latin typeface="Calibri Light"/>
                <a:cs typeface="Calibri Light"/>
              </a:rPr>
              <a:t> </a:t>
            </a:r>
            <a:r>
              <a:rPr sz="8800" b="0" spc="-105" dirty="0">
                <a:latin typeface="Calibri Light"/>
                <a:cs typeface="Calibri Light"/>
              </a:rPr>
              <a:t>L</a:t>
            </a:r>
            <a:r>
              <a:rPr sz="8800" b="0" spc="-95" dirty="0">
                <a:latin typeface="Calibri Light"/>
                <a:cs typeface="Calibri Light"/>
              </a:rPr>
              <a:t>ib</a:t>
            </a:r>
            <a:r>
              <a:rPr sz="8800" b="0" spc="-265" dirty="0">
                <a:latin typeface="Calibri Light"/>
                <a:cs typeface="Calibri Light"/>
              </a:rPr>
              <a:t>r</a:t>
            </a:r>
            <a:r>
              <a:rPr sz="8800" b="0" spc="-95" dirty="0">
                <a:latin typeface="Calibri Light"/>
                <a:cs typeface="Calibri Light"/>
              </a:rPr>
              <a:t>ari</a:t>
            </a:r>
            <a:r>
              <a:rPr sz="8800" b="0" spc="-110" dirty="0">
                <a:latin typeface="Calibri Light"/>
                <a:cs typeface="Calibri Light"/>
              </a:rPr>
              <a:t>e</a:t>
            </a:r>
            <a:r>
              <a:rPr sz="8800" b="0" spc="-35" dirty="0">
                <a:latin typeface="Calibri Light"/>
                <a:cs typeface="Calibri Light"/>
              </a:rPr>
              <a:t>s</a:t>
            </a:r>
            <a:r>
              <a:rPr sz="8800" b="0" spc="-70" dirty="0">
                <a:latin typeface="Calibri Light"/>
                <a:cs typeface="Calibri Light"/>
              </a:rPr>
              <a:t> </a:t>
            </a:r>
            <a:r>
              <a:rPr sz="8800" b="0" spc="-114" dirty="0">
                <a:latin typeface="Calibri Light"/>
                <a:cs typeface="Calibri Light"/>
              </a:rPr>
              <a:t>a</a:t>
            </a:r>
            <a:r>
              <a:rPr sz="8800" b="0" spc="-35" dirty="0">
                <a:latin typeface="Calibri Light"/>
                <a:cs typeface="Calibri Light"/>
              </a:rPr>
              <a:t>s</a:t>
            </a:r>
            <a:r>
              <a:rPr sz="8800" b="0" spc="-20" dirty="0">
                <a:latin typeface="Calibri Light"/>
                <a:cs typeface="Calibri Light"/>
              </a:rPr>
              <a:t> </a:t>
            </a:r>
            <a:r>
              <a:rPr sz="8800" b="0" spc="-420" dirty="0">
                <a:latin typeface="Calibri Light"/>
                <a:cs typeface="Calibri Light"/>
              </a:rPr>
              <a:t>V</a:t>
            </a:r>
            <a:r>
              <a:rPr sz="8800" b="0" spc="-70" dirty="0">
                <a:latin typeface="Calibri Light"/>
                <a:cs typeface="Calibri Light"/>
              </a:rPr>
              <a:t>o</a:t>
            </a:r>
            <a:r>
              <a:rPr sz="8800" b="0" spc="-180" dirty="0">
                <a:latin typeface="Calibri Light"/>
                <a:cs typeface="Calibri Light"/>
              </a:rPr>
              <a:t>t</a:t>
            </a:r>
            <a:r>
              <a:rPr sz="8800" b="0" spc="-65" dirty="0">
                <a:latin typeface="Calibri Light"/>
                <a:cs typeface="Calibri Light"/>
              </a:rPr>
              <a:t>e</a:t>
            </a:r>
            <a:r>
              <a:rPr sz="8800" b="0" spc="-35" dirty="0">
                <a:latin typeface="Calibri Light"/>
                <a:cs typeface="Calibri Light"/>
              </a:rPr>
              <a:t>r</a:t>
            </a:r>
            <a:r>
              <a:rPr sz="8800" b="0" spc="-60" dirty="0">
                <a:latin typeface="Calibri Light"/>
                <a:cs typeface="Calibri Light"/>
              </a:rPr>
              <a:t> </a:t>
            </a:r>
            <a:r>
              <a:rPr sz="8800" b="0" spc="-250" dirty="0">
                <a:latin typeface="Calibri Light"/>
                <a:cs typeface="Calibri Light"/>
              </a:rPr>
              <a:t>R</a:t>
            </a:r>
            <a:r>
              <a:rPr sz="8800" b="0" spc="-65" dirty="0">
                <a:latin typeface="Calibri Light"/>
                <a:cs typeface="Calibri Light"/>
              </a:rPr>
              <a:t>e</a:t>
            </a:r>
            <a:r>
              <a:rPr sz="8800" b="0" spc="-95" dirty="0">
                <a:latin typeface="Calibri Light"/>
                <a:cs typeface="Calibri Light"/>
              </a:rPr>
              <a:t>gi</a:t>
            </a:r>
            <a:r>
              <a:rPr sz="8800" b="0" spc="-210" dirty="0">
                <a:latin typeface="Calibri Light"/>
                <a:cs typeface="Calibri Light"/>
              </a:rPr>
              <a:t>s</a:t>
            </a:r>
            <a:r>
              <a:rPr sz="8800" b="0" spc="-90" dirty="0">
                <a:latin typeface="Calibri Light"/>
                <a:cs typeface="Calibri Light"/>
              </a:rPr>
              <a:t>t</a:t>
            </a:r>
            <a:r>
              <a:rPr sz="8800" b="0" spc="-265" dirty="0">
                <a:latin typeface="Calibri Light"/>
                <a:cs typeface="Calibri Light"/>
              </a:rPr>
              <a:t>r</a:t>
            </a:r>
            <a:r>
              <a:rPr sz="8800" b="0" spc="-195" dirty="0">
                <a:latin typeface="Calibri Light"/>
                <a:cs typeface="Calibri Light"/>
              </a:rPr>
              <a:t>a</a:t>
            </a:r>
            <a:r>
              <a:rPr sz="8800" b="0" spc="-85" dirty="0">
                <a:latin typeface="Calibri Light"/>
                <a:cs typeface="Calibri Light"/>
              </a:rPr>
              <a:t>ti</a:t>
            </a:r>
            <a:r>
              <a:rPr sz="8800" b="0" spc="-70" dirty="0">
                <a:latin typeface="Calibri Light"/>
                <a:cs typeface="Calibri Light"/>
              </a:rPr>
              <a:t>o</a:t>
            </a:r>
            <a:r>
              <a:rPr sz="8800" b="0" spc="-50" dirty="0">
                <a:latin typeface="Calibri Light"/>
                <a:cs typeface="Calibri Light"/>
              </a:rPr>
              <a:t>n</a:t>
            </a:r>
            <a:r>
              <a:rPr sz="8800" b="0" spc="-20" dirty="0">
                <a:latin typeface="Calibri Light"/>
                <a:cs typeface="Calibri Light"/>
              </a:rPr>
              <a:t> </a:t>
            </a:r>
            <a:r>
              <a:rPr sz="8800" b="0" spc="-70" dirty="0">
                <a:latin typeface="Calibri Light"/>
                <a:cs typeface="Calibri Light"/>
              </a:rPr>
              <a:t>A</a:t>
            </a:r>
            <a:r>
              <a:rPr sz="8800" b="0" spc="-160" dirty="0">
                <a:latin typeface="Calibri Light"/>
                <a:cs typeface="Calibri Light"/>
              </a:rPr>
              <a:t>g</a:t>
            </a:r>
            <a:r>
              <a:rPr sz="8800" b="0" spc="-65" dirty="0">
                <a:latin typeface="Calibri Light"/>
                <a:cs typeface="Calibri Light"/>
              </a:rPr>
              <a:t>e</a:t>
            </a:r>
            <a:r>
              <a:rPr sz="8800" b="0" spc="-110" dirty="0">
                <a:latin typeface="Calibri Light"/>
                <a:cs typeface="Calibri Light"/>
              </a:rPr>
              <a:t>n</a:t>
            </a:r>
            <a:r>
              <a:rPr sz="8800" b="0" spc="-60" dirty="0">
                <a:latin typeface="Calibri Light"/>
                <a:cs typeface="Calibri Light"/>
              </a:rPr>
              <a:t>c</a:t>
            </a:r>
            <a:r>
              <a:rPr sz="8800" b="0" spc="-80" dirty="0">
                <a:latin typeface="Calibri Light"/>
                <a:cs typeface="Calibri Light"/>
              </a:rPr>
              <a:t>i</a:t>
            </a:r>
            <a:r>
              <a:rPr sz="8800" b="0" spc="-65" dirty="0">
                <a:latin typeface="Calibri Light"/>
                <a:cs typeface="Calibri Light"/>
              </a:rPr>
              <a:t>e</a:t>
            </a:r>
            <a:r>
              <a:rPr sz="8800" b="0" spc="-35" dirty="0">
                <a:latin typeface="Calibri Light"/>
                <a:cs typeface="Calibri Light"/>
              </a:rPr>
              <a:t>s</a:t>
            </a:r>
            <a:r>
              <a:rPr sz="8800" b="0" spc="-70" dirty="0">
                <a:latin typeface="Calibri Light"/>
                <a:cs typeface="Calibri Light"/>
              </a:rPr>
              <a:t> </a:t>
            </a:r>
            <a:r>
              <a:rPr sz="8800" b="0" spc="-100" dirty="0">
                <a:latin typeface="Calibri Light"/>
                <a:cs typeface="Calibri Light"/>
              </a:rPr>
              <a:t>(</a:t>
            </a:r>
            <a:r>
              <a:rPr sz="8800" b="0" spc="-65" dirty="0">
                <a:latin typeface="Calibri Light"/>
                <a:cs typeface="Calibri Light"/>
              </a:rPr>
              <a:t>VR</a:t>
            </a:r>
            <a:r>
              <a:rPr sz="8800" b="0" spc="-70" dirty="0">
                <a:latin typeface="Calibri Light"/>
                <a:cs typeface="Calibri Light"/>
              </a:rPr>
              <a:t>A</a:t>
            </a:r>
            <a:r>
              <a:rPr sz="8800" b="0" spc="-105" dirty="0">
                <a:latin typeface="Calibri Light"/>
                <a:cs typeface="Calibri Light"/>
              </a:rPr>
              <a:t>s</a:t>
            </a:r>
            <a:r>
              <a:rPr sz="8800" b="0" spc="-30" dirty="0">
                <a:latin typeface="Calibri Light"/>
                <a:cs typeface="Calibri Light"/>
              </a:rPr>
              <a:t>)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585858"/>
                </a:solidFill>
              </a:rPr>
              <a:t>14</a:t>
            </a:fld>
            <a:endParaRPr dirty="0">
              <a:solidFill>
                <a:srgbClr val="585858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300" y="5104384"/>
            <a:ext cx="2336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</a:tabLst>
            </a:pPr>
            <a:r>
              <a:rPr sz="2800" b="0" spc="190" dirty="0">
                <a:latin typeface="Calibri Light"/>
                <a:cs typeface="Calibri Light"/>
              </a:rPr>
              <a:t>S</a:t>
            </a:r>
            <a:r>
              <a:rPr sz="2800" b="0" spc="175" dirty="0">
                <a:latin typeface="Calibri Light"/>
                <a:cs typeface="Calibri Light"/>
              </a:rPr>
              <a:t>E</a:t>
            </a:r>
            <a:r>
              <a:rPr sz="2800" b="0" spc="210" dirty="0">
                <a:latin typeface="Calibri Light"/>
                <a:cs typeface="Calibri Light"/>
              </a:rPr>
              <a:t>C</a:t>
            </a:r>
            <a:r>
              <a:rPr sz="2800" b="0" spc="200" dirty="0">
                <a:latin typeface="Calibri Light"/>
                <a:cs typeface="Calibri Light"/>
              </a:rPr>
              <a:t>TI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-20" dirty="0">
                <a:latin typeface="Calibri Light"/>
                <a:cs typeface="Calibri Light"/>
              </a:rPr>
              <a:t>N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200" dirty="0">
                <a:latin typeface="Calibri Light"/>
                <a:cs typeface="Calibri Light"/>
              </a:rPr>
              <a:t>T</a:t>
            </a:r>
            <a:r>
              <a:rPr sz="2800" b="0" spc="160" dirty="0">
                <a:latin typeface="Calibri Light"/>
                <a:cs typeface="Calibri Light"/>
              </a:rPr>
              <a:t>W</a:t>
            </a:r>
            <a:r>
              <a:rPr sz="2800" b="0" spc="-20" dirty="0">
                <a:latin typeface="Calibri Light"/>
                <a:cs typeface="Calibri Light"/>
              </a:rPr>
              <a:t>O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737" rIns="0" bIns="0" rtlCol="0">
            <a:spAutoFit/>
          </a:bodyPr>
          <a:lstStyle/>
          <a:p>
            <a:pPr marL="349885">
              <a:lnSpc>
                <a:spcPct val="100000"/>
              </a:lnSpc>
            </a:pPr>
            <a:r>
              <a:rPr u="none" spc="-65" dirty="0"/>
              <a:t>N</a:t>
            </a:r>
            <a:r>
              <a:rPr u="none" spc="-135" dirty="0"/>
              <a:t>a</a:t>
            </a:r>
            <a:r>
              <a:rPr u="none" spc="-85" dirty="0"/>
              <a:t>ti</a:t>
            </a:r>
            <a:r>
              <a:rPr u="none" spc="-60" dirty="0"/>
              <a:t>o</a:t>
            </a:r>
            <a:r>
              <a:rPr u="none" spc="-85" dirty="0"/>
              <a:t>n</a:t>
            </a:r>
            <a:r>
              <a:rPr u="none" spc="-80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245" dirty="0"/>
              <a:t>V</a:t>
            </a:r>
            <a:r>
              <a:rPr u="none" spc="-60" dirty="0"/>
              <a:t>o</a:t>
            </a:r>
            <a:r>
              <a:rPr u="none" spc="-135" dirty="0"/>
              <a:t>t</a:t>
            </a:r>
            <a:r>
              <a:rPr u="none" spc="-60" dirty="0"/>
              <a:t>e</a:t>
            </a:r>
            <a:r>
              <a:rPr u="none" spc="-20" dirty="0"/>
              <a:t>r</a:t>
            </a:r>
            <a:r>
              <a:rPr u="none" spc="-100" dirty="0"/>
              <a:t> </a:t>
            </a:r>
            <a:r>
              <a:rPr u="none" spc="-155" dirty="0"/>
              <a:t>R</a:t>
            </a:r>
            <a:r>
              <a:rPr u="none" spc="-60" dirty="0"/>
              <a:t>e</a:t>
            </a:r>
            <a:r>
              <a:rPr u="none" spc="-85" dirty="0"/>
              <a:t>gi</a:t>
            </a:r>
            <a:r>
              <a:rPr u="none" spc="-140" dirty="0"/>
              <a:t>s</a:t>
            </a:r>
            <a:r>
              <a:rPr u="none" spc="-90" dirty="0"/>
              <a:t>t</a:t>
            </a:r>
            <a:r>
              <a:rPr u="none" spc="-180" dirty="0"/>
              <a:t>r</a:t>
            </a:r>
            <a:r>
              <a:rPr u="none" spc="-135" dirty="0"/>
              <a:t>a</a:t>
            </a:r>
            <a:r>
              <a:rPr u="none" spc="-75" dirty="0"/>
              <a:t>t</a:t>
            </a:r>
            <a:r>
              <a:rPr u="none" spc="-85" dirty="0"/>
              <a:t>i</a:t>
            </a:r>
            <a:r>
              <a:rPr u="none" spc="-60" dirty="0"/>
              <a:t>o</a:t>
            </a:r>
            <a:r>
              <a:rPr u="none" spc="-25" dirty="0"/>
              <a:t>n</a:t>
            </a:r>
            <a:r>
              <a:rPr u="none" spc="-60" dirty="0"/>
              <a:t> Ac</a:t>
            </a:r>
            <a:r>
              <a:rPr u="none" spc="-20"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585858"/>
                </a:solidFill>
              </a:rPr>
              <a:t>15</a:t>
            </a:fld>
            <a:endParaRPr dirty="0">
              <a:solidFill>
                <a:srgbClr val="585858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779" y="2017014"/>
            <a:ext cx="8102600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75" dirty="0">
                <a:latin typeface="Calibri Light"/>
                <a:cs typeface="Calibri Light"/>
              </a:rPr>
              <a:t>(N</a:t>
            </a:r>
            <a:r>
              <a:rPr sz="2400" b="0" spc="-85" dirty="0">
                <a:latin typeface="Calibri Light"/>
                <a:cs typeface="Calibri Light"/>
              </a:rPr>
              <a:t>V</a:t>
            </a:r>
            <a:r>
              <a:rPr sz="2400" b="0" spc="-75" dirty="0">
                <a:latin typeface="Calibri Light"/>
                <a:cs typeface="Calibri Light"/>
              </a:rPr>
              <a:t>R</a:t>
            </a:r>
            <a:r>
              <a:rPr sz="2400" b="0" spc="-85" dirty="0">
                <a:latin typeface="Calibri Light"/>
                <a:cs typeface="Calibri Light"/>
              </a:rPr>
              <a:t>A</a:t>
            </a:r>
            <a:r>
              <a:rPr sz="2400" b="0" spc="-10" dirty="0">
                <a:latin typeface="Calibri Light"/>
                <a:cs typeface="Calibri Light"/>
              </a:rPr>
              <a:t>)</a:t>
            </a:r>
            <a:r>
              <a:rPr sz="2400" b="0" spc="-80" dirty="0">
                <a:latin typeface="Calibri Light"/>
                <a:cs typeface="Calibri Light"/>
              </a:rPr>
              <a:t> </a:t>
            </a:r>
            <a:r>
              <a:rPr sz="2400" b="0" spc="-70" dirty="0">
                <a:latin typeface="Calibri Light"/>
                <a:cs typeface="Calibri Light"/>
              </a:rPr>
              <a:t>(</a:t>
            </a:r>
            <a:r>
              <a:rPr sz="2400" b="0" spc="-80" dirty="0">
                <a:latin typeface="Calibri Light"/>
                <a:cs typeface="Calibri Light"/>
              </a:rPr>
              <a:t>5</a:t>
            </a:r>
            <a:r>
              <a:rPr sz="2400" b="0" spc="-15" dirty="0">
                <a:latin typeface="Calibri Light"/>
                <a:cs typeface="Calibri Light"/>
              </a:rPr>
              <a:t>2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spc="-145" dirty="0">
                <a:latin typeface="Calibri Light"/>
                <a:cs typeface="Calibri Light"/>
              </a:rPr>
              <a:t>U</a:t>
            </a:r>
            <a:r>
              <a:rPr sz="2400" b="0" spc="-75" dirty="0">
                <a:latin typeface="Calibri Light"/>
                <a:cs typeface="Calibri Light"/>
              </a:rPr>
              <a:t>.</a:t>
            </a:r>
            <a:r>
              <a:rPr sz="2400" b="0" spc="-85" dirty="0">
                <a:latin typeface="Calibri Light"/>
                <a:cs typeface="Calibri Light"/>
              </a:rPr>
              <a:t>S</a:t>
            </a:r>
            <a:r>
              <a:rPr sz="2400" b="0" spc="-130" dirty="0">
                <a:latin typeface="Calibri Light"/>
                <a:cs typeface="Calibri Light"/>
              </a:rPr>
              <a:t>.</a:t>
            </a:r>
            <a:r>
              <a:rPr sz="2400" b="0" spc="-75" dirty="0">
                <a:latin typeface="Calibri Light"/>
                <a:cs typeface="Calibri Light"/>
              </a:rPr>
              <a:t>C</a:t>
            </a:r>
            <a:r>
              <a:rPr sz="2400" b="0" spc="-10" dirty="0">
                <a:latin typeface="Calibri Light"/>
                <a:cs typeface="Calibri Light"/>
              </a:rPr>
              <a:t>.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"/>
                <a:cs typeface="Calibri"/>
              </a:rPr>
              <a:t>§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b="0" spc="-75" dirty="0">
                <a:latin typeface="Calibri Light"/>
                <a:cs typeface="Calibri Light"/>
              </a:rPr>
              <a:t>2050</a:t>
            </a:r>
            <a:r>
              <a:rPr sz="2400" b="0" spc="-15" dirty="0">
                <a:latin typeface="Calibri Light"/>
                <a:cs typeface="Calibri Light"/>
              </a:rPr>
              <a:t>1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-</a:t>
            </a:r>
            <a:r>
              <a:rPr sz="2400" b="0" spc="-100" dirty="0">
                <a:latin typeface="Calibri Light"/>
                <a:cs typeface="Calibri Light"/>
              </a:rPr>
              <a:t> </a:t>
            </a:r>
            <a:r>
              <a:rPr sz="2400" b="0" spc="-80" dirty="0">
                <a:latin typeface="Calibri Light"/>
                <a:cs typeface="Calibri Light"/>
              </a:rPr>
              <a:t>5</a:t>
            </a:r>
            <a:r>
              <a:rPr sz="2400" b="0" spc="-15" dirty="0">
                <a:latin typeface="Calibri Light"/>
                <a:cs typeface="Calibri Light"/>
              </a:rPr>
              <a:t>2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spc="-145" dirty="0">
                <a:latin typeface="Calibri Light"/>
                <a:cs typeface="Calibri Light"/>
              </a:rPr>
              <a:t>U</a:t>
            </a:r>
            <a:r>
              <a:rPr sz="2400" b="0" spc="-75" dirty="0">
                <a:latin typeface="Calibri Light"/>
                <a:cs typeface="Calibri Light"/>
              </a:rPr>
              <a:t>.</a:t>
            </a:r>
            <a:r>
              <a:rPr sz="2400" b="0" spc="-85" dirty="0">
                <a:latin typeface="Calibri Light"/>
                <a:cs typeface="Calibri Light"/>
              </a:rPr>
              <a:t>S</a:t>
            </a:r>
            <a:r>
              <a:rPr sz="2400" b="0" spc="-130" dirty="0">
                <a:latin typeface="Calibri Light"/>
                <a:cs typeface="Calibri Light"/>
              </a:rPr>
              <a:t>.</a:t>
            </a:r>
            <a:r>
              <a:rPr sz="2400" b="0" spc="-75" dirty="0">
                <a:latin typeface="Calibri Light"/>
                <a:cs typeface="Calibri Light"/>
              </a:rPr>
              <a:t>C</a:t>
            </a:r>
            <a:r>
              <a:rPr sz="2400" b="0" spc="-10" dirty="0">
                <a:latin typeface="Calibri Light"/>
                <a:cs typeface="Calibri Light"/>
              </a:rPr>
              <a:t>.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"/>
                <a:cs typeface="Calibri"/>
              </a:rPr>
              <a:t>§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b="0" spc="-80" dirty="0">
                <a:latin typeface="Calibri Light"/>
                <a:cs typeface="Calibri Light"/>
              </a:rPr>
              <a:t>205</a:t>
            </a:r>
            <a:r>
              <a:rPr sz="2400" b="0" spc="-65" dirty="0">
                <a:latin typeface="Calibri Light"/>
                <a:cs typeface="Calibri Light"/>
              </a:rPr>
              <a:t>1</a:t>
            </a:r>
            <a:r>
              <a:rPr sz="2400" b="0" spc="-80" dirty="0">
                <a:latin typeface="Calibri Light"/>
                <a:cs typeface="Calibri Light"/>
              </a:rPr>
              <a:t>1</a:t>
            </a:r>
            <a:r>
              <a:rPr sz="2400" b="0" spc="-10" dirty="0">
                <a:latin typeface="Calibri Light"/>
                <a:cs typeface="Calibri Light"/>
              </a:rPr>
              <a:t>)</a:t>
            </a:r>
            <a:endParaRPr sz="2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78790" indent="-457200">
              <a:lnSpc>
                <a:spcPct val="100000"/>
              </a:lnSpc>
              <a:buFont typeface="Wingdings"/>
              <a:buChar char=""/>
              <a:tabLst>
                <a:tab pos="479425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Enacted in 1993</a:t>
            </a:r>
            <a:r>
              <a:rPr sz="2400" spc="-15" dirty="0" smtClean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806450" marR="8255" lvl="1" indent="-3822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  <a:tabLst>
                <a:tab pos="807085" algn="l"/>
              </a:tabLst>
            </a:pPr>
            <a:r>
              <a:rPr sz="2400" spc="-5" dirty="0">
                <a:latin typeface="Calibri"/>
                <a:cs typeface="Calibri"/>
              </a:rPr>
              <a:t>Florid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tat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199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94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224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La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Florid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§ </a:t>
            </a:r>
            <a:r>
              <a:rPr sz="2400" spc="-20" dirty="0">
                <a:latin typeface="Calibri"/>
                <a:cs typeface="Calibri"/>
              </a:rPr>
              <a:t>97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spc="-20" dirty="0">
                <a:latin typeface="Calibri"/>
                <a:cs typeface="Calibri"/>
              </a:rPr>
              <a:t>057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Fl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ta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 marL="478790" marR="571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79425" algn="l"/>
                <a:tab pos="2576195" algn="l"/>
                <a:tab pos="4264660" algn="l"/>
                <a:tab pos="6406515" algn="l"/>
                <a:tab pos="7327265" algn="l"/>
              </a:tabLst>
            </a:pPr>
            <a:r>
              <a:rPr sz="2400" spc="-10" dirty="0" smtClean="0">
                <a:latin typeface="Calibri"/>
                <a:cs typeface="Calibri"/>
              </a:rPr>
              <a:t>I</a:t>
            </a:r>
            <a:r>
              <a:rPr sz="2400" spc="-45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-65" dirty="0" smtClean="0">
                <a:latin typeface="Calibri"/>
                <a:cs typeface="Calibri"/>
              </a:rPr>
              <a:t>r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20" dirty="0" smtClean="0">
                <a:latin typeface="Calibri"/>
                <a:cs typeface="Calibri"/>
              </a:rPr>
              <a:t>duc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-15" dirty="0" smtClean="0">
                <a:latin typeface="Calibri"/>
                <a:cs typeface="Calibri"/>
              </a:rPr>
              <a:t>d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n</a:t>
            </a:r>
            <a:r>
              <a:rPr sz="2400" spc="-40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tio</a:t>
            </a:r>
            <a:r>
              <a:rPr sz="2400" spc="-25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al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spc="-20" dirty="0" smtClean="0">
                <a:latin typeface="Calibri"/>
                <a:cs typeface="Calibri"/>
              </a:rPr>
              <a:t>voter registration standards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i</a:t>
            </a:r>
            <a:r>
              <a:rPr sz="2400" spc="-30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clu</a:t>
            </a:r>
            <a:r>
              <a:rPr sz="2400" spc="-25" dirty="0" smtClean="0">
                <a:latin typeface="Calibri"/>
                <a:cs typeface="Calibri"/>
              </a:rPr>
              <a:t>d</a:t>
            </a:r>
            <a:r>
              <a:rPr sz="2400" spc="-10" dirty="0" smtClean="0">
                <a:latin typeface="Calibri"/>
                <a:cs typeface="Calibri"/>
              </a:rPr>
              <a:t>i</a:t>
            </a:r>
            <a:r>
              <a:rPr sz="2400" spc="-30" dirty="0" smtClean="0">
                <a:latin typeface="Calibri"/>
                <a:cs typeface="Calibri"/>
              </a:rPr>
              <a:t>n</a:t>
            </a:r>
            <a:r>
              <a:rPr sz="2400" spc="-15" dirty="0" smtClean="0">
                <a:latin typeface="Calibri"/>
                <a:cs typeface="Calibri"/>
              </a:rPr>
              <a:t>g</a:t>
            </a:r>
            <a:r>
              <a:rPr sz="2400" spc="5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al</a:t>
            </a:r>
            <a:r>
              <a:rPr sz="2400" spc="-20" dirty="0" smtClean="0">
                <a:latin typeface="Calibri"/>
                <a:cs typeface="Calibri"/>
              </a:rPr>
              <a:t>l</a:t>
            </a:r>
            <a:r>
              <a:rPr sz="2400" spc="-25" dirty="0" smtClean="0">
                <a:latin typeface="Calibri"/>
                <a:cs typeface="Calibri"/>
              </a:rPr>
              <a:t>o</a:t>
            </a:r>
            <a:r>
              <a:rPr sz="2400" spc="-15" dirty="0" smtClean="0">
                <a:latin typeface="Calibri"/>
                <a:cs typeface="Calibri"/>
              </a:rPr>
              <a:t>wing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45" dirty="0" smtClean="0">
                <a:latin typeface="Calibri"/>
                <a:cs typeface="Calibri"/>
              </a:rPr>
              <a:t>v</a:t>
            </a:r>
            <a:r>
              <a:rPr sz="2400" spc="-20" dirty="0" smtClean="0">
                <a:latin typeface="Calibri"/>
                <a:cs typeface="Calibri"/>
              </a:rPr>
              <a:t>o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6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s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egi</a:t>
            </a:r>
            <a:r>
              <a:rPr sz="2400" spc="-60" dirty="0" smtClean="0">
                <a:latin typeface="Calibri"/>
                <a:cs typeface="Calibri"/>
              </a:rPr>
              <a:t>s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er:</a:t>
            </a:r>
            <a:endParaRPr sz="2400" dirty="0" smtClean="0">
              <a:latin typeface="Calibri"/>
              <a:cs typeface="Calibri"/>
            </a:endParaRPr>
          </a:p>
          <a:p>
            <a:pPr marL="806450" lvl="1" indent="-382270">
              <a:buFont typeface="Courier New"/>
              <a:buChar char="o"/>
              <a:tabLst>
                <a:tab pos="807085" algn="l"/>
              </a:tabLst>
            </a:pPr>
            <a:r>
              <a:rPr sz="2400" spc="-35" dirty="0" smtClean="0">
                <a:latin typeface="Calibri"/>
                <a:cs typeface="Calibri"/>
              </a:rPr>
              <a:t>B</a:t>
            </a:r>
            <a:r>
              <a:rPr sz="2400" spc="-15" dirty="0" smtClean="0">
                <a:latin typeface="Calibri"/>
                <a:cs typeface="Calibri"/>
              </a:rPr>
              <a:t>y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mail</a:t>
            </a:r>
          </a:p>
          <a:p>
            <a:pPr marL="806450" lvl="1" indent="-382270">
              <a:buFont typeface="Courier New"/>
              <a:buChar char="o"/>
              <a:tabLst>
                <a:tab pos="807085" algn="l"/>
              </a:tabLst>
            </a:pPr>
            <a:r>
              <a:rPr sz="2400" spc="-60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t</a:t>
            </a:r>
            <a:r>
              <a:rPr sz="2400" spc="15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ting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nse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ene</a:t>
            </a:r>
            <a:r>
              <a:rPr sz="2400" spc="-3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als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(kn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</a:t>
            </a:r>
          </a:p>
          <a:p>
            <a:pPr marL="806450"/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“Mo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-20" dirty="0">
                <a:latin typeface="Calibri"/>
                <a:cs typeface="Calibri"/>
              </a:rPr>
              <a:t> par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l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 or</a:t>
            </a:r>
            <a:endParaRPr sz="2400" dirty="0">
              <a:latin typeface="Calibri"/>
              <a:cs typeface="Calibri"/>
            </a:endParaRPr>
          </a:p>
          <a:p>
            <a:pPr marL="806450" marR="5080" lvl="1" indent="-382270">
              <a:buFont typeface="Courier New"/>
              <a:buChar char="o"/>
              <a:tabLst>
                <a:tab pos="807085" algn="l"/>
              </a:tabLst>
            </a:pPr>
            <a:r>
              <a:rPr sz="2400" spc="-7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time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ecei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vices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nm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publi</a:t>
            </a:r>
            <a:r>
              <a:rPr sz="2400" dirty="0">
                <a:latin typeface="Calibri"/>
                <a:cs typeface="Calibri"/>
              </a:rPr>
              <a:t>c  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ies  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design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 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enci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(VRAs)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1984248"/>
            <a:ext cx="3970782" cy="1309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5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320" dirty="0"/>
              <a:t>T</a:t>
            </a:r>
            <a:r>
              <a:rPr spc="-70" dirty="0"/>
              <a:t>y</a:t>
            </a:r>
            <a:r>
              <a:rPr spc="-90" dirty="0"/>
              <a:t>p</a:t>
            </a:r>
            <a:r>
              <a:rPr spc="-60" dirty="0"/>
              <a:t>e</a:t>
            </a:r>
            <a:r>
              <a:rPr spc="-20" dirty="0"/>
              <a:t>s</a:t>
            </a:r>
            <a:r>
              <a:rPr spc="-80" dirty="0"/>
              <a:t> </a:t>
            </a:r>
            <a:r>
              <a:rPr spc="-60" dirty="0"/>
              <a:t>o</a:t>
            </a:r>
            <a:r>
              <a:rPr spc="-15" dirty="0"/>
              <a:t>f</a:t>
            </a:r>
            <a:r>
              <a:rPr spc="-110" dirty="0"/>
              <a:t> </a:t>
            </a:r>
            <a:r>
              <a:rPr spc="-60" dirty="0"/>
              <a:t>VR</a:t>
            </a:r>
            <a:r>
              <a:rPr spc="-65" dirty="0"/>
              <a:t>A</a:t>
            </a:r>
            <a:r>
              <a:rPr spc="-20" dirty="0"/>
              <a:t>s</a:t>
            </a:r>
            <a:r>
              <a:rPr dirty="0"/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832103" y="3200400"/>
            <a:ext cx="4013454" cy="4056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5390" marR="57785" indent="-1000125">
              <a:lnSpc>
                <a:spcPts val="2640"/>
              </a:lnSpc>
            </a:pPr>
            <a:r>
              <a:rPr spc="-5" dirty="0"/>
              <a:t>O</a:t>
            </a:r>
            <a:r>
              <a:rPr spc="-30" dirty="0"/>
              <a:t>f</a:t>
            </a:r>
            <a:r>
              <a:rPr spc="-5" dirty="0"/>
              <a:t>fic</a:t>
            </a:r>
            <a:r>
              <a:rPr spc="10" dirty="0"/>
              <a:t>e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th</a:t>
            </a:r>
            <a:r>
              <a:rPr spc="-30" dirty="0"/>
              <a:t>a</a:t>
            </a:r>
            <a:r>
              <a:rPr spc="-10" dirty="0"/>
              <a:t>t</a:t>
            </a:r>
            <a:r>
              <a:rPr dirty="0"/>
              <a:t> </a:t>
            </a:r>
            <a:r>
              <a:rPr spc="-5" dirty="0"/>
              <a:t>p</a:t>
            </a:r>
            <a:r>
              <a:rPr spc="-40" dirty="0"/>
              <a:t>r</a:t>
            </a:r>
            <a:r>
              <a:rPr spc="-20" dirty="0"/>
              <a:t>o</a:t>
            </a:r>
            <a:r>
              <a:rPr dirty="0"/>
              <a:t>vide</a:t>
            </a:r>
            <a:r>
              <a:rPr spc="-5" dirty="0"/>
              <a:t> public </a:t>
            </a:r>
            <a:r>
              <a:rPr dirty="0"/>
              <a:t>assi</a:t>
            </a:r>
            <a:r>
              <a:rPr spc="-30" dirty="0"/>
              <a:t>s</a:t>
            </a:r>
            <a:r>
              <a:rPr spc="-35" dirty="0"/>
              <a:t>t</a:t>
            </a:r>
            <a:r>
              <a:rPr dirty="0"/>
              <a:t>anc</a:t>
            </a:r>
            <a:r>
              <a:rPr spc="-15" dirty="0"/>
              <a:t>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1800"/>
              </a:lnSpc>
              <a:buFont typeface="Calibri"/>
              <a:buChar char="•"/>
              <a:tabLst>
                <a:tab pos="241935" algn="l"/>
              </a:tabLs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Departme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Health</a:t>
            </a:r>
            <a:r>
              <a:rPr sz="2000" spc="-12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ecial </a:t>
            </a:r>
            <a:r>
              <a:rPr sz="2000" spc="-5" dirty="0">
                <a:solidFill>
                  <a:srgbClr val="000000"/>
                </a:solidFill>
              </a:rPr>
              <a:t>S</a:t>
            </a:r>
            <a:r>
              <a:rPr sz="2000" spc="5" dirty="0">
                <a:solidFill>
                  <a:srgbClr val="000000"/>
                </a:solidFill>
              </a:rPr>
              <a:t>u</a:t>
            </a:r>
            <a:r>
              <a:rPr sz="2000" spc="-5" dirty="0">
                <a:solidFill>
                  <a:srgbClr val="000000"/>
                </a:solidFill>
              </a:rPr>
              <a:t>p</a:t>
            </a:r>
            <a:r>
              <a:rPr sz="2000" spc="5" dirty="0">
                <a:solidFill>
                  <a:srgbClr val="000000"/>
                </a:solidFill>
              </a:rPr>
              <a:t>p</a:t>
            </a:r>
            <a:r>
              <a:rPr sz="2000" dirty="0">
                <a:solidFill>
                  <a:srgbClr val="000000"/>
                </a:solidFill>
              </a:rPr>
              <a:t>l</a:t>
            </a:r>
            <a:r>
              <a:rPr sz="2000" spc="-10" dirty="0">
                <a:solidFill>
                  <a:srgbClr val="000000"/>
                </a:solidFill>
              </a:rPr>
              <a:t>e</a:t>
            </a:r>
            <a:r>
              <a:rPr sz="2000" dirty="0">
                <a:solidFill>
                  <a:srgbClr val="000000"/>
                </a:solidFill>
              </a:rPr>
              <a:t>m</a:t>
            </a:r>
            <a:r>
              <a:rPr sz="2000" spc="-10" dirty="0">
                <a:solidFill>
                  <a:srgbClr val="000000"/>
                </a:solidFill>
              </a:rPr>
              <a:t>e</a:t>
            </a:r>
            <a:r>
              <a:rPr sz="2000" spc="-25" dirty="0">
                <a:solidFill>
                  <a:srgbClr val="000000"/>
                </a:solidFill>
              </a:rPr>
              <a:t>nt</a:t>
            </a:r>
            <a:r>
              <a:rPr sz="2000" dirty="0">
                <a:solidFill>
                  <a:srgbClr val="000000"/>
                </a:solidFill>
              </a:rPr>
              <a:t>al</a:t>
            </a:r>
            <a:r>
              <a:rPr sz="2000" spc="-25" dirty="0">
                <a:solidFill>
                  <a:srgbClr val="000000"/>
                </a:solidFill>
              </a:rPr>
              <a:t> F</a:t>
            </a:r>
            <a:r>
              <a:rPr sz="2000" spc="-5" dirty="0">
                <a:solidFill>
                  <a:srgbClr val="000000"/>
                </a:solidFill>
              </a:rPr>
              <a:t>oo</a:t>
            </a:r>
            <a:r>
              <a:rPr sz="2000" dirty="0">
                <a:solidFill>
                  <a:srgbClr val="000000"/>
                </a:solidFill>
              </a:rPr>
              <a:t>d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</a:t>
            </a:r>
            <a:r>
              <a:rPr sz="2000" spc="-45" dirty="0">
                <a:solidFill>
                  <a:srgbClr val="000000"/>
                </a:solidFill>
              </a:rPr>
              <a:t>r</a:t>
            </a:r>
            <a:r>
              <a:rPr sz="2000" spc="-5" dirty="0">
                <a:solidFill>
                  <a:srgbClr val="000000"/>
                </a:solidFill>
              </a:rPr>
              <a:t>og</a:t>
            </a:r>
            <a:r>
              <a:rPr sz="2000" spc="-35" dirty="0">
                <a:solidFill>
                  <a:srgbClr val="000000"/>
                </a:solidFill>
              </a:rPr>
              <a:t>r</a:t>
            </a:r>
            <a:r>
              <a:rPr sz="2000" dirty="0">
                <a:solidFill>
                  <a:srgbClr val="000000"/>
                </a:solidFill>
              </a:rPr>
              <a:t>am </a:t>
            </a:r>
            <a:r>
              <a:rPr sz="2000" spc="-40" dirty="0">
                <a:solidFill>
                  <a:srgbClr val="000000"/>
                </a:solidFill>
              </a:rPr>
              <a:t>f</a:t>
            </a:r>
            <a:r>
              <a:rPr sz="2000" spc="-5" dirty="0">
                <a:solidFill>
                  <a:srgbClr val="000000"/>
                </a:solidFill>
              </a:rPr>
              <a:t>or </a:t>
            </a:r>
            <a:r>
              <a:rPr sz="2000" spc="-80" dirty="0">
                <a:solidFill>
                  <a:srgbClr val="000000"/>
                </a:solidFill>
              </a:rPr>
              <a:t>W</a:t>
            </a:r>
            <a:r>
              <a:rPr sz="2000" spc="-5" dirty="0">
                <a:solidFill>
                  <a:srgbClr val="000000"/>
                </a:solidFill>
              </a:rPr>
              <a:t>om</a:t>
            </a:r>
            <a:r>
              <a:rPr sz="2000" spc="-10" dirty="0">
                <a:solidFill>
                  <a:srgbClr val="000000"/>
                </a:solidFill>
              </a:rPr>
              <a:t>e</a:t>
            </a:r>
            <a:r>
              <a:rPr sz="2000" spc="-5" dirty="0">
                <a:solidFill>
                  <a:srgbClr val="000000"/>
                </a:solidFill>
              </a:rPr>
              <a:t>n</a:t>
            </a:r>
            <a:r>
              <a:rPr sz="2000" dirty="0">
                <a:solidFill>
                  <a:srgbClr val="000000"/>
                </a:solidFill>
              </a:rPr>
              <a:t>,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</a:t>
            </a:r>
            <a:r>
              <a:rPr sz="2000" spc="-15" dirty="0">
                <a:solidFill>
                  <a:srgbClr val="000000"/>
                </a:solidFill>
              </a:rPr>
              <a:t>n</a:t>
            </a:r>
            <a:r>
              <a:rPr sz="2000" spc="-40" dirty="0">
                <a:solidFill>
                  <a:srgbClr val="000000"/>
                </a:solidFill>
              </a:rPr>
              <a:t>f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25" dirty="0">
                <a:solidFill>
                  <a:srgbClr val="000000"/>
                </a:solidFill>
              </a:rPr>
              <a:t>n</a:t>
            </a:r>
            <a:r>
              <a:rPr sz="2000" dirty="0">
                <a:solidFill>
                  <a:srgbClr val="000000"/>
                </a:solidFill>
              </a:rPr>
              <a:t>ts,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" dirty="0">
                <a:solidFill>
                  <a:srgbClr val="000000"/>
                </a:solidFill>
              </a:rPr>
              <a:t> Child</a:t>
            </a:r>
            <a:r>
              <a:rPr sz="2000" spc="-25" dirty="0">
                <a:solidFill>
                  <a:srgbClr val="000000"/>
                </a:solidFill>
              </a:rPr>
              <a:t>r</a:t>
            </a:r>
            <a:r>
              <a:rPr sz="2000" dirty="0">
                <a:solidFill>
                  <a:srgbClr val="000000"/>
                </a:solidFill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0"/>
              </a:lnSpc>
              <a:spcBef>
                <a:spcPts val="155"/>
              </a:spcBef>
              <a:buFont typeface="Calibri"/>
              <a:buChar char="•"/>
              <a:tabLst>
                <a:tab pos="241935" algn="l"/>
              </a:tabLst>
            </a:pPr>
            <a:r>
              <a:rPr sz="2000" spc="-5" dirty="0">
                <a:solidFill>
                  <a:srgbClr val="000000"/>
                </a:solidFill>
              </a:rPr>
              <a:t>Departme</a:t>
            </a:r>
            <a:r>
              <a:rPr sz="2000" spc="-20" dirty="0">
                <a:solidFill>
                  <a:srgbClr val="000000"/>
                </a:solidFill>
              </a:rPr>
              <a:t>n</a:t>
            </a:r>
            <a:r>
              <a:rPr sz="2000" dirty="0">
                <a:solidFill>
                  <a:srgbClr val="000000"/>
                </a:solidFill>
              </a:rPr>
              <a:t>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o</a:t>
            </a:r>
            <a:r>
              <a:rPr sz="2000" dirty="0">
                <a:solidFill>
                  <a:srgbClr val="000000"/>
                </a:solidFill>
              </a:rPr>
              <a:t>f </a:t>
            </a:r>
            <a:r>
              <a:rPr sz="2000" spc="-5" dirty="0">
                <a:solidFill>
                  <a:srgbClr val="000000"/>
                </a:solidFill>
              </a:rPr>
              <a:t>C</a:t>
            </a:r>
            <a:r>
              <a:rPr sz="2000" spc="5" dirty="0">
                <a:solidFill>
                  <a:srgbClr val="000000"/>
                </a:solidFill>
              </a:rPr>
              <a:t>h</a:t>
            </a:r>
            <a:r>
              <a:rPr sz="2000" dirty="0">
                <a:solidFill>
                  <a:srgbClr val="000000"/>
                </a:solidFill>
              </a:rPr>
              <a:t>i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spc="-5" dirty="0">
                <a:solidFill>
                  <a:srgbClr val="000000"/>
                </a:solidFill>
              </a:rPr>
              <a:t>d</a:t>
            </a:r>
            <a:r>
              <a:rPr sz="2000" spc="-25" dirty="0">
                <a:solidFill>
                  <a:srgbClr val="000000"/>
                </a:solidFill>
              </a:rPr>
              <a:t>r</a:t>
            </a:r>
            <a:r>
              <a:rPr sz="2000" dirty="0">
                <a:solidFill>
                  <a:srgbClr val="000000"/>
                </a:solidFill>
              </a:rPr>
              <a:t>en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endParaRPr sz="2000"/>
          </a:p>
          <a:p>
            <a:pPr marL="241300">
              <a:lnSpc>
                <a:spcPts val="2300"/>
              </a:lnSpc>
            </a:pPr>
            <a:r>
              <a:rPr sz="2000" spc="-45" dirty="0">
                <a:solidFill>
                  <a:srgbClr val="000000"/>
                </a:solidFill>
              </a:rPr>
              <a:t>F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10" dirty="0">
                <a:solidFill>
                  <a:srgbClr val="000000"/>
                </a:solidFill>
              </a:rPr>
              <a:t>m</a:t>
            </a:r>
            <a:r>
              <a:rPr sz="2000" dirty="0">
                <a:solidFill>
                  <a:srgbClr val="000000"/>
                </a:solidFill>
              </a:rPr>
              <a:t>i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dirty="0">
                <a:solidFill>
                  <a:srgbClr val="000000"/>
                </a:solidFill>
              </a:rPr>
              <a:t>i</a:t>
            </a:r>
            <a:r>
              <a:rPr sz="2000" spc="-10" dirty="0">
                <a:solidFill>
                  <a:srgbClr val="000000"/>
                </a:solidFill>
              </a:rPr>
              <a:t>e</a:t>
            </a:r>
            <a:r>
              <a:rPr sz="2000" spc="-5" dirty="0">
                <a:solidFill>
                  <a:srgbClr val="000000"/>
                </a:solidFill>
              </a:rPr>
              <a:t>s:</a:t>
            </a:r>
            <a:endParaRPr sz="2000"/>
          </a:p>
          <a:p>
            <a:pPr marL="469900" marR="637540" lvl="1" indent="-228600">
              <a:lnSpc>
                <a:spcPts val="2200"/>
              </a:lnSpc>
              <a:spcBef>
                <a:spcPts val="409"/>
              </a:spcBef>
              <a:buFont typeface="Calibri"/>
              <a:buChar char="•"/>
              <a:tabLst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Nutrit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Ass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  <a:p>
            <a:pPr marL="469900" marR="231140" lvl="1" indent="-228600">
              <a:lnSpc>
                <a:spcPts val="2200"/>
              </a:lnSpc>
              <a:spcBef>
                <a:spcPts val="365"/>
              </a:spcBef>
              <a:buFont typeface="Calibri"/>
              <a:buChar char="•"/>
              <a:tabLst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Medi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aid/</a:t>
            </a:r>
            <a:r>
              <a:rPr sz="2000" spc="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id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aid 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am</a:t>
            </a:r>
            <a:endParaRPr sz="2000">
              <a:latin typeface="Calibri"/>
              <a:cs typeface="Calibri"/>
            </a:endParaRPr>
          </a:p>
          <a:p>
            <a:pPr marL="469900" lvl="1" indent="-228600">
              <a:lnSpc>
                <a:spcPts val="2300"/>
              </a:lnSpc>
              <a:spcBef>
                <a:spcPts val="125"/>
              </a:spcBef>
              <a:buFont typeface="Calibri"/>
              <a:buChar char="•"/>
              <a:tabLst>
                <a:tab pos="470534" algn="l"/>
              </a:tabLst>
            </a:pPr>
            <a:r>
              <a:rPr sz="2000" spc="-19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ary</a:t>
            </a:r>
            <a:r>
              <a:rPr sz="2000" spc="-5" dirty="0">
                <a:latin typeface="Calibri"/>
                <a:cs typeface="Calibri"/>
              </a:rPr>
              <a:t> Ca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ance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300"/>
              </a:lnSpc>
            </a:pPr>
            <a:r>
              <a:rPr sz="2000" dirty="0">
                <a:solidFill>
                  <a:srgbClr val="000000"/>
                </a:solidFill>
              </a:rPr>
              <a:t>P</a:t>
            </a:r>
            <a:r>
              <a:rPr sz="2000" spc="-45" dirty="0">
                <a:solidFill>
                  <a:srgbClr val="000000"/>
                </a:solidFill>
              </a:rPr>
              <a:t>r</a:t>
            </a:r>
            <a:r>
              <a:rPr sz="2000" spc="-5" dirty="0">
                <a:solidFill>
                  <a:srgbClr val="000000"/>
                </a:solidFill>
              </a:rPr>
              <a:t>og</a:t>
            </a:r>
            <a:r>
              <a:rPr sz="2000" spc="-35" dirty="0">
                <a:solidFill>
                  <a:srgbClr val="000000"/>
                </a:solidFill>
              </a:rPr>
              <a:t>r</a:t>
            </a:r>
            <a:r>
              <a:rPr sz="2000" dirty="0">
                <a:solidFill>
                  <a:srgbClr val="000000"/>
                </a:solidFill>
              </a:rPr>
              <a:t>am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5294376" y="1965960"/>
            <a:ext cx="3972305" cy="14013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3228" y="3200400"/>
            <a:ext cx="4068318" cy="40561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33679" algn="ctr">
              <a:lnSpc>
                <a:spcPct val="91500"/>
              </a:lnSpc>
            </a:pPr>
            <a:r>
              <a:rPr spc="-5" dirty="0"/>
              <a:t>O</a:t>
            </a:r>
            <a:r>
              <a:rPr spc="-30" dirty="0"/>
              <a:t>f</a:t>
            </a:r>
            <a:r>
              <a:rPr spc="-5" dirty="0"/>
              <a:t>fic</a:t>
            </a:r>
            <a:r>
              <a:rPr spc="10" dirty="0"/>
              <a:t>e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th</a:t>
            </a:r>
            <a:r>
              <a:rPr spc="-30" dirty="0"/>
              <a:t>a</a:t>
            </a:r>
            <a:r>
              <a:rPr spc="-10" dirty="0"/>
              <a:t>t</a:t>
            </a:r>
            <a:r>
              <a:rPr dirty="0"/>
              <a:t> </a:t>
            </a:r>
            <a:r>
              <a:rPr spc="-5" dirty="0"/>
              <a:t>p</a:t>
            </a:r>
            <a:r>
              <a:rPr spc="-40" dirty="0"/>
              <a:t>r</a:t>
            </a:r>
            <a:r>
              <a:rPr spc="-20" dirty="0"/>
              <a:t>o</a:t>
            </a:r>
            <a:r>
              <a:rPr dirty="0"/>
              <a:t>vide</a:t>
            </a:r>
            <a:r>
              <a:rPr spc="-5" dirty="0"/>
              <a:t> </a:t>
            </a:r>
            <a:r>
              <a:rPr spc="-30" dirty="0"/>
              <a:t>s</a:t>
            </a:r>
            <a:r>
              <a:rPr spc="-35" dirty="0"/>
              <a:t>t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5" dirty="0"/>
              <a:t>funde</a:t>
            </a:r>
            <a:r>
              <a:rPr dirty="0"/>
              <a:t>d </a:t>
            </a:r>
            <a:r>
              <a:rPr spc="-5" dirty="0"/>
              <a:t>p</a:t>
            </a:r>
            <a:r>
              <a:rPr spc="-35" dirty="0"/>
              <a:t>r</a:t>
            </a:r>
            <a:r>
              <a:rPr spc="-5" dirty="0"/>
              <a:t>o</a:t>
            </a:r>
            <a:r>
              <a:rPr spc="-10" dirty="0"/>
              <a:t>g</a:t>
            </a:r>
            <a:r>
              <a:rPr spc="-55" dirty="0"/>
              <a:t>r</a:t>
            </a:r>
            <a:r>
              <a:rPr spc="-15" dirty="0"/>
              <a:t>ams</a:t>
            </a:r>
            <a:r>
              <a:rPr dirty="0"/>
              <a:t> </a:t>
            </a:r>
            <a:r>
              <a:rPr spc="-50" dirty="0"/>
              <a:t>f</a:t>
            </a:r>
            <a:r>
              <a:rPr spc="-20" dirty="0"/>
              <a:t>or</a:t>
            </a:r>
            <a:r>
              <a:rPr spc="-15" dirty="0"/>
              <a:t> pe</a:t>
            </a:r>
            <a:r>
              <a:rPr spc="-40" dirty="0"/>
              <a:t>r</a:t>
            </a:r>
            <a:r>
              <a:rPr spc="-5" dirty="0"/>
              <a:t>s</a:t>
            </a:r>
            <a:r>
              <a:rPr spc="-10" dirty="0"/>
              <a:t>o</a:t>
            </a:r>
            <a:r>
              <a:rPr spc="-5" dirty="0"/>
              <a:t>n</a:t>
            </a:r>
            <a:r>
              <a:rPr dirty="0"/>
              <a:t>s with</a:t>
            </a:r>
            <a:r>
              <a:rPr spc="-10" dirty="0"/>
              <a:t> </a:t>
            </a:r>
            <a:r>
              <a:rPr spc="-5" dirty="0"/>
              <a:t>disabilities</a:t>
            </a:r>
          </a:p>
          <a:p>
            <a:pPr marL="241300" marR="921385" indent="-228600">
              <a:lnSpc>
                <a:spcPts val="2210"/>
              </a:lnSpc>
              <a:spcBef>
                <a:spcPts val="1730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0000"/>
                </a:solidFill>
              </a:rPr>
              <a:t>Ag</a:t>
            </a:r>
            <a:r>
              <a:rPr sz="2000" spc="-10" dirty="0">
                <a:solidFill>
                  <a:srgbClr val="000000"/>
                </a:solidFill>
              </a:rPr>
              <a:t>e</a:t>
            </a:r>
            <a:r>
              <a:rPr sz="2000" spc="-5" dirty="0">
                <a:solidFill>
                  <a:srgbClr val="000000"/>
                </a:solidFill>
              </a:rPr>
              <a:t>n</a:t>
            </a:r>
            <a:r>
              <a:rPr sz="2000" spc="5" dirty="0">
                <a:solidFill>
                  <a:srgbClr val="000000"/>
                </a:solidFill>
              </a:rPr>
              <a:t>c</a:t>
            </a:r>
            <a:r>
              <a:rPr sz="2000" dirty="0">
                <a:solidFill>
                  <a:srgbClr val="000000"/>
                </a:solidFill>
              </a:rPr>
              <a:t>y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40" dirty="0">
                <a:solidFill>
                  <a:srgbClr val="000000"/>
                </a:solidFill>
              </a:rPr>
              <a:t>f</a:t>
            </a:r>
            <a:r>
              <a:rPr sz="2000" spc="-5" dirty="0">
                <a:solidFill>
                  <a:srgbClr val="000000"/>
                </a:solidFill>
              </a:rPr>
              <a:t>o</a:t>
            </a:r>
            <a:r>
              <a:rPr sz="2000" dirty="0">
                <a:solidFill>
                  <a:srgbClr val="000000"/>
                </a:solidFill>
              </a:rPr>
              <a:t>r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40" dirty="0">
                <a:solidFill>
                  <a:srgbClr val="000000"/>
                </a:solidFill>
              </a:rPr>
              <a:t>P</a:t>
            </a:r>
            <a:r>
              <a:rPr sz="2000" dirty="0">
                <a:solidFill>
                  <a:srgbClr val="000000"/>
                </a:solidFill>
              </a:rPr>
              <a:t>e</a:t>
            </a:r>
            <a:r>
              <a:rPr sz="2000" spc="-45" dirty="0">
                <a:solidFill>
                  <a:srgbClr val="000000"/>
                </a:solidFill>
              </a:rPr>
              <a:t>r</a:t>
            </a:r>
            <a:r>
              <a:rPr sz="2000" spc="-5" dirty="0">
                <a:solidFill>
                  <a:srgbClr val="000000"/>
                </a:solidFill>
              </a:rPr>
              <a:t>son</a:t>
            </a:r>
            <a:r>
              <a:rPr sz="2000" dirty="0">
                <a:solidFill>
                  <a:srgbClr val="000000"/>
                </a:solidFill>
              </a:rPr>
              <a:t>s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w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dirty="0">
                <a:solidFill>
                  <a:srgbClr val="000000"/>
                </a:solidFill>
              </a:rPr>
              <a:t>th </a:t>
            </a:r>
            <a:r>
              <a:rPr sz="2000" spc="-5" dirty="0">
                <a:solidFill>
                  <a:srgbClr val="000000"/>
                </a:solidFill>
              </a:rPr>
              <a:t>Disabi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dirty="0">
                <a:solidFill>
                  <a:srgbClr val="000000"/>
                </a:solidFill>
              </a:rPr>
              <a:t>it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dirty="0">
                <a:solidFill>
                  <a:srgbClr val="000000"/>
                </a:solidFill>
              </a:rPr>
              <a:t>es</a:t>
            </a:r>
            <a:endParaRPr sz="2000"/>
          </a:p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Departme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000" spc="-9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2000" spc="-114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000" spc="-4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sz="2000" spc="-4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000000"/>
                </a:solidFill>
              </a:rPr>
              <a:t>Departme</a:t>
            </a:r>
            <a:r>
              <a:rPr sz="2000" spc="-20" dirty="0">
                <a:solidFill>
                  <a:srgbClr val="000000"/>
                </a:solidFill>
              </a:rPr>
              <a:t>n</a:t>
            </a:r>
            <a:r>
              <a:rPr sz="2000" dirty="0">
                <a:solidFill>
                  <a:srgbClr val="000000"/>
                </a:solidFill>
              </a:rPr>
              <a:t>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o</a:t>
            </a:r>
            <a:r>
              <a:rPr sz="2000" dirty="0">
                <a:solidFill>
                  <a:srgbClr val="000000"/>
                </a:solidFill>
              </a:rPr>
              <a:t>f </a:t>
            </a:r>
            <a:r>
              <a:rPr sz="2000" spc="-15" dirty="0">
                <a:solidFill>
                  <a:srgbClr val="000000"/>
                </a:solidFill>
              </a:rPr>
              <a:t>E</a:t>
            </a:r>
            <a:r>
              <a:rPr sz="2000" spc="-5" dirty="0">
                <a:solidFill>
                  <a:srgbClr val="000000"/>
                </a:solidFill>
              </a:rPr>
              <a:t>d</a:t>
            </a:r>
            <a:r>
              <a:rPr sz="2000" spc="5" dirty="0">
                <a:solidFill>
                  <a:srgbClr val="000000"/>
                </a:solidFill>
              </a:rPr>
              <a:t>u</a:t>
            </a:r>
            <a:r>
              <a:rPr sz="2000" spc="-10" dirty="0">
                <a:solidFill>
                  <a:srgbClr val="000000"/>
                </a:solidFill>
              </a:rPr>
              <a:t>c</a:t>
            </a:r>
            <a:r>
              <a:rPr sz="2000" spc="-25" dirty="0">
                <a:solidFill>
                  <a:srgbClr val="000000"/>
                </a:solidFill>
              </a:rPr>
              <a:t>a</a:t>
            </a:r>
            <a:r>
              <a:rPr sz="2000" dirty="0">
                <a:solidFill>
                  <a:srgbClr val="000000"/>
                </a:solidFill>
              </a:rPr>
              <a:t>tion:</a:t>
            </a:r>
            <a:endParaRPr sz="2000"/>
          </a:p>
          <a:p>
            <a:pPr marL="469900" lvl="1" indent="-228600">
              <a:lnSpc>
                <a:spcPct val="100000"/>
              </a:lnSpc>
              <a:spcBef>
                <a:spcPts val="155"/>
              </a:spcBef>
              <a:buFont typeface="Calibri"/>
              <a:buChar char="•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Div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Blind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ces</a:t>
            </a:r>
            <a:endParaRPr sz="2000">
              <a:latin typeface="Calibri"/>
              <a:cs typeface="Calibri"/>
            </a:endParaRPr>
          </a:p>
          <a:p>
            <a:pPr marL="469900" marR="940435" lvl="1" indent="-228600">
              <a:lnSpc>
                <a:spcPts val="2200"/>
              </a:lnSpc>
              <a:spcBef>
                <a:spcPts val="405"/>
              </a:spcBef>
              <a:buFont typeface="Calibri"/>
              <a:buChar char="•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Div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tional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eha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300"/>
              </a:lnSpc>
              <a:spcBef>
                <a:spcPts val="12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000000"/>
                </a:solidFill>
              </a:rPr>
              <a:t>Departme</a:t>
            </a:r>
            <a:r>
              <a:rPr sz="2000" spc="-20" dirty="0">
                <a:solidFill>
                  <a:srgbClr val="000000"/>
                </a:solidFill>
              </a:rPr>
              <a:t>n</a:t>
            </a:r>
            <a:r>
              <a:rPr sz="2000" dirty="0">
                <a:solidFill>
                  <a:srgbClr val="000000"/>
                </a:solidFill>
              </a:rPr>
              <a:t>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o</a:t>
            </a:r>
            <a:r>
              <a:rPr sz="2000" dirty="0">
                <a:solidFill>
                  <a:srgbClr val="000000"/>
                </a:solidFill>
              </a:rPr>
              <a:t>f </a:t>
            </a:r>
            <a:r>
              <a:rPr sz="2000" spc="5" dirty="0">
                <a:solidFill>
                  <a:srgbClr val="000000"/>
                </a:solidFill>
              </a:rPr>
              <a:t>F</a:t>
            </a:r>
            <a:r>
              <a:rPr sz="2000" dirty="0">
                <a:solidFill>
                  <a:srgbClr val="000000"/>
                </a:solidFill>
              </a:rPr>
              <a:t>inancial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Se</a:t>
            </a:r>
            <a:r>
              <a:rPr sz="2000" spc="20" dirty="0">
                <a:solidFill>
                  <a:srgbClr val="000000"/>
                </a:solidFill>
              </a:rPr>
              <a:t>r</a:t>
            </a:r>
            <a:r>
              <a:rPr sz="2000" dirty="0">
                <a:solidFill>
                  <a:srgbClr val="000000"/>
                </a:solidFill>
              </a:rPr>
              <a:t>v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dirty="0">
                <a:solidFill>
                  <a:srgbClr val="000000"/>
                </a:solidFill>
              </a:rPr>
              <a:t>ces</a:t>
            </a:r>
            <a:endParaRPr sz="2000"/>
          </a:p>
          <a:p>
            <a:pPr marL="241300">
              <a:lnSpc>
                <a:spcPts val="2195"/>
              </a:lnSpc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Div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0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000" spc="-65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s’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300"/>
              </a:lnSpc>
            </a:pPr>
            <a:r>
              <a:rPr sz="2000" spc="-5" dirty="0">
                <a:solidFill>
                  <a:srgbClr val="000000"/>
                </a:solidFill>
              </a:rPr>
              <a:t>Co</a:t>
            </a:r>
            <a:r>
              <a:rPr sz="2000" spc="-10" dirty="0">
                <a:solidFill>
                  <a:srgbClr val="000000"/>
                </a:solidFill>
              </a:rPr>
              <a:t>m</a:t>
            </a:r>
            <a:r>
              <a:rPr sz="2000" spc="-5" dirty="0">
                <a:solidFill>
                  <a:srgbClr val="000000"/>
                </a:solidFill>
              </a:rPr>
              <a:t>pens</a:t>
            </a:r>
            <a:r>
              <a:rPr sz="2000" spc="-30" dirty="0">
                <a:solidFill>
                  <a:srgbClr val="000000"/>
                </a:solidFill>
              </a:rPr>
              <a:t>a</a:t>
            </a:r>
            <a:r>
              <a:rPr sz="2000" dirty="0">
                <a:solidFill>
                  <a:srgbClr val="000000"/>
                </a:solidFill>
              </a:rPr>
              <a:t>ti</a:t>
            </a:r>
            <a:r>
              <a:rPr sz="2000" spc="-10" dirty="0">
                <a:solidFill>
                  <a:srgbClr val="000000"/>
                </a:solidFill>
              </a:rPr>
              <a:t>o</a:t>
            </a:r>
            <a:r>
              <a:rPr sz="2000" dirty="0">
                <a:solidFill>
                  <a:srgbClr val="000000"/>
                </a:solidFill>
              </a:rPr>
              <a:t>n</a:t>
            </a:r>
            <a:endParaRPr sz="2000"/>
          </a:p>
          <a:p>
            <a:pPr marL="241300" marR="772160" indent="-228600">
              <a:lnSpc>
                <a:spcPts val="2200"/>
              </a:lnSpc>
              <a:spcBef>
                <a:spcPts val="409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000000"/>
                </a:solidFill>
              </a:rPr>
              <a:t>Disabi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dirty="0">
                <a:solidFill>
                  <a:srgbClr val="000000"/>
                </a:solidFill>
              </a:rPr>
              <a:t>ity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o</a:t>
            </a:r>
            <a:r>
              <a:rPr sz="2000" spc="-25" dirty="0">
                <a:solidFill>
                  <a:srgbClr val="000000"/>
                </a:solidFill>
              </a:rPr>
              <a:t>f</a:t>
            </a:r>
            <a:r>
              <a:rPr sz="2000" spc="-5" dirty="0">
                <a:solidFill>
                  <a:srgbClr val="000000"/>
                </a:solidFill>
              </a:rPr>
              <a:t>fice</a:t>
            </a:r>
            <a:r>
              <a:rPr sz="2000" dirty="0">
                <a:solidFill>
                  <a:srgbClr val="000000"/>
                </a:solidFill>
              </a:rPr>
              <a:t>s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30" dirty="0">
                <a:solidFill>
                  <a:srgbClr val="000000"/>
                </a:solidFill>
              </a:rPr>
              <a:t>a</a:t>
            </a:r>
            <a:r>
              <a:rPr sz="2000" dirty="0">
                <a:solidFill>
                  <a:srgbClr val="000000"/>
                </a:solidFill>
              </a:rPr>
              <a:t>t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</a:t>
            </a:r>
            <a:r>
              <a:rPr sz="2000" spc="5" dirty="0">
                <a:solidFill>
                  <a:srgbClr val="000000"/>
                </a:solidFill>
              </a:rPr>
              <a:t>u</a:t>
            </a:r>
            <a:r>
              <a:rPr sz="2000" spc="-5" dirty="0">
                <a:solidFill>
                  <a:srgbClr val="000000"/>
                </a:solidFill>
              </a:rPr>
              <a:t>blic </a:t>
            </a:r>
            <a:r>
              <a:rPr sz="2000" spc="-10" dirty="0">
                <a:solidFill>
                  <a:srgbClr val="000000"/>
                </a:solidFill>
              </a:rPr>
              <a:t>c</a:t>
            </a:r>
            <a:r>
              <a:rPr sz="2000" spc="-5" dirty="0">
                <a:solidFill>
                  <a:srgbClr val="000000"/>
                </a:solidFill>
              </a:rPr>
              <a:t>ol</a:t>
            </a:r>
            <a:r>
              <a:rPr sz="2000" spc="-10" dirty="0">
                <a:solidFill>
                  <a:srgbClr val="000000"/>
                </a:solidFill>
              </a:rPr>
              <a:t>l</a:t>
            </a:r>
            <a:r>
              <a:rPr sz="2000" dirty="0">
                <a:solidFill>
                  <a:srgbClr val="000000"/>
                </a:solidFill>
              </a:rPr>
              <a:t>e</a:t>
            </a:r>
            <a:r>
              <a:rPr sz="2000" spc="-10" dirty="0">
                <a:solidFill>
                  <a:srgbClr val="000000"/>
                </a:solidFill>
              </a:rPr>
              <a:t>g</a:t>
            </a:r>
            <a:r>
              <a:rPr sz="2000" dirty="0">
                <a:solidFill>
                  <a:srgbClr val="000000"/>
                </a:solidFill>
              </a:rPr>
              <a:t>es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" dirty="0">
                <a:solidFill>
                  <a:srgbClr val="000000"/>
                </a:solidFill>
              </a:rPr>
              <a:t> u</a:t>
            </a:r>
            <a:r>
              <a:rPr sz="2000" spc="5" dirty="0">
                <a:solidFill>
                  <a:srgbClr val="000000"/>
                </a:solidFill>
              </a:rPr>
              <a:t>n</a:t>
            </a:r>
            <a:r>
              <a:rPr sz="2000" dirty="0">
                <a:solidFill>
                  <a:srgbClr val="000000"/>
                </a:solidFill>
              </a:rPr>
              <a:t>i</a:t>
            </a:r>
            <a:r>
              <a:rPr sz="2000" spc="-35" dirty="0">
                <a:solidFill>
                  <a:srgbClr val="000000"/>
                </a:solidFill>
              </a:rPr>
              <a:t>v</a:t>
            </a:r>
            <a:r>
              <a:rPr sz="2000" dirty="0">
                <a:solidFill>
                  <a:srgbClr val="000000"/>
                </a:solidFill>
              </a:rPr>
              <a:t>e</a:t>
            </a:r>
            <a:r>
              <a:rPr sz="2000" spc="-45" dirty="0">
                <a:solidFill>
                  <a:srgbClr val="000000"/>
                </a:solidFill>
              </a:rPr>
              <a:t>r</a:t>
            </a:r>
            <a:r>
              <a:rPr sz="2000" spc="-5" dirty="0">
                <a:solidFill>
                  <a:srgbClr val="000000"/>
                </a:solidFill>
              </a:rPr>
              <a:t>s</a:t>
            </a:r>
            <a:r>
              <a:rPr sz="2000" spc="-10" dirty="0">
                <a:solidFill>
                  <a:srgbClr val="000000"/>
                </a:solidFill>
              </a:rPr>
              <a:t>i</a:t>
            </a:r>
            <a:r>
              <a:rPr sz="2000" dirty="0">
                <a:solidFill>
                  <a:srgbClr val="000000"/>
                </a:solidFill>
              </a:rPr>
              <a:t>ti</a:t>
            </a:r>
            <a:r>
              <a:rPr sz="2000" spc="-5" dirty="0">
                <a:solidFill>
                  <a:srgbClr val="000000"/>
                </a:solidFill>
              </a:rPr>
              <a:t>e</a:t>
            </a:r>
            <a:r>
              <a:rPr sz="2000" dirty="0">
                <a:solidFill>
                  <a:srgbClr val="000000"/>
                </a:solidFill>
              </a:rPr>
              <a:t>s</a:t>
            </a:r>
            <a:endParaRPr sz="2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585858"/>
                </a:solidFill>
              </a:rPr>
              <a:t>16</a:t>
            </a:fld>
            <a:endParaRPr dirty="0">
              <a:solidFill>
                <a:srgbClr val="5858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2409444"/>
            <a:ext cx="2509266" cy="906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217" y="810851"/>
            <a:ext cx="83134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00084" algn="l"/>
              </a:tabLst>
            </a:pPr>
            <a:r>
              <a:rPr sz="4800" b="0" u="sng" spc="-320" dirty="0">
                <a:latin typeface="Calibri Light"/>
                <a:cs typeface="Calibri Light"/>
              </a:rPr>
              <a:t>T</a:t>
            </a:r>
            <a:r>
              <a:rPr sz="4800" b="0" u="sng" spc="-70" dirty="0">
                <a:latin typeface="Calibri Light"/>
                <a:cs typeface="Calibri Light"/>
              </a:rPr>
              <a:t>y</a:t>
            </a:r>
            <a:r>
              <a:rPr sz="4800" b="0" u="sng" spc="-90" dirty="0">
                <a:latin typeface="Calibri Light"/>
                <a:cs typeface="Calibri Light"/>
              </a:rPr>
              <a:t>p</a:t>
            </a:r>
            <a:r>
              <a:rPr sz="4800" b="0" u="sng" spc="-60" dirty="0">
                <a:latin typeface="Calibri Light"/>
                <a:cs typeface="Calibri Light"/>
              </a:rPr>
              <a:t>e</a:t>
            </a:r>
            <a:r>
              <a:rPr sz="4800" b="0" u="sng" spc="-20" dirty="0">
                <a:latin typeface="Calibri Light"/>
                <a:cs typeface="Calibri Light"/>
              </a:rPr>
              <a:t>s</a:t>
            </a:r>
            <a:r>
              <a:rPr sz="4800" b="0" u="sng" spc="-80" dirty="0">
                <a:latin typeface="Calibri Light"/>
                <a:cs typeface="Calibri Light"/>
              </a:rPr>
              <a:t> </a:t>
            </a:r>
            <a:r>
              <a:rPr sz="4800" b="0" u="sng" spc="-60" dirty="0">
                <a:latin typeface="Calibri Light"/>
                <a:cs typeface="Calibri Light"/>
              </a:rPr>
              <a:t>o</a:t>
            </a:r>
            <a:r>
              <a:rPr sz="4800" b="0" u="sng" spc="-15" dirty="0">
                <a:latin typeface="Calibri Light"/>
                <a:cs typeface="Calibri Light"/>
              </a:rPr>
              <a:t>f</a:t>
            </a:r>
            <a:r>
              <a:rPr sz="4800" b="0" u="sng" spc="-110" dirty="0">
                <a:latin typeface="Calibri Light"/>
                <a:cs typeface="Calibri Light"/>
              </a:rPr>
              <a:t> </a:t>
            </a:r>
            <a:r>
              <a:rPr sz="4800" b="0" u="sng" spc="-60" dirty="0">
                <a:latin typeface="Calibri Light"/>
                <a:cs typeface="Calibri Light"/>
              </a:rPr>
              <a:t>VR</a:t>
            </a:r>
            <a:r>
              <a:rPr sz="4800" b="0" u="sng" spc="-65" dirty="0">
                <a:latin typeface="Calibri Light"/>
                <a:cs typeface="Calibri Light"/>
              </a:rPr>
              <a:t>A</a:t>
            </a:r>
            <a:r>
              <a:rPr sz="4800" b="0" u="sng" spc="-20" dirty="0">
                <a:latin typeface="Calibri Light"/>
                <a:cs typeface="Calibri Light"/>
              </a:rPr>
              <a:t>s</a:t>
            </a:r>
            <a:r>
              <a:rPr sz="4800" b="0" u="sng" spc="-95" dirty="0">
                <a:latin typeface="Calibri Light"/>
                <a:cs typeface="Calibri Light"/>
              </a:rPr>
              <a:t> </a:t>
            </a:r>
            <a:r>
              <a:rPr sz="4000" b="0" u="sng" spc="-70" dirty="0">
                <a:latin typeface="Calibri Light"/>
                <a:cs typeface="Calibri Light"/>
              </a:rPr>
              <a:t>(</a:t>
            </a:r>
            <a:r>
              <a:rPr sz="4000" b="0" u="sng" spc="-100" dirty="0">
                <a:latin typeface="Calibri Light"/>
                <a:cs typeface="Calibri Light"/>
              </a:rPr>
              <a:t>c</a:t>
            </a:r>
            <a:r>
              <a:rPr sz="4000" b="0" u="sng" spc="-70" dirty="0">
                <a:latin typeface="Calibri Light"/>
                <a:cs typeface="Calibri Light"/>
              </a:rPr>
              <a:t>o</a:t>
            </a:r>
            <a:r>
              <a:rPr sz="4000" b="0" u="sng" spc="-100" dirty="0">
                <a:latin typeface="Calibri Light"/>
                <a:cs typeface="Calibri Light"/>
              </a:rPr>
              <a:t>n</a:t>
            </a:r>
            <a:r>
              <a:rPr sz="4000" b="0" u="sng" spc="-65" dirty="0">
                <a:latin typeface="Calibri Light"/>
                <a:cs typeface="Calibri Light"/>
              </a:rPr>
              <a:t>t</a:t>
            </a:r>
            <a:r>
              <a:rPr sz="4000" b="0" u="sng" spc="-80" dirty="0">
                <a:latin typeface="Calibri Light"/>
                <a:cs typeface="Calibri Light"/>
              </a:rPr>
              <a:t>i</a:t>
            </a:r>
            <a:r>
              <a:rPr sz="4000" b="0" u="sng" spc="-75" dirty="0">
                <a:latin typeface="Calibri Light"/>
                <a:cs typeface="Calibri Light"/>
              </a:rPr>
              <a:t>nued</a:t>
            </a:r>
            <a:r>
              <a:rPr sz="4000" b="0" u="sng" spc="-10" dirty="0">
                <a:latin typeface="Calibri Light"/>
                <a:cs typeface="Calibri Light"/>
              </a:rPr>
              <a:t>) </a:t>
            </a:r>
            <a:r>
              <a:rPr sz="2800" b="0" u="sng" dirty="0">
                <a:latin typeface="Calibri Light"/>
                <a:cs typeface="Calibri Light"/>
              </a:rPr>
              <a:t>	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5152" y="3153155"/>
            <a:ext cx="2550414" cy="3504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1674" y="2551176"/>
            <a:ext cx="2150745" cy="287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312420">
              <a:lnSpc>
                <a:spcPts val="22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ces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ecruit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fices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Ar</a:t>
            </a:r>
            <a:r>
              <a:rPr sz="2000" spc="-4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3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vy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4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nes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3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Coa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0167" y="2409444"/>
            <a:ext cx="2507741" cy="906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7496" y="3153155"/>
            <a:ext cx="2550414" cy="3504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54882" y="2551176"/>
            <a:ext cx="2112645" cy="36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marR="5080" indent="417195">
              <a:lnSpc>
                <a:spcPts val="221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Independe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12700" marR="27305">
              <a:lnSpc>
                <a:spcPct val="101800"/>
              </a:lnSpc>
              <a:spcBef>
                <a:spcPts val="1440"/>
              </a:spcBef>
            </a:pPr>
            <a:r>
              <a:rPr sz="2000" spc="-5" dirty="0">
                <a:latin typeface="Calibri"/>
                <a:cs typeface="Calibri"/>
              </a:rPr>
              <a:t>•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Florida </a:t>
            </a:r>
            <a:r>
              <a:rPr sz="2000" dirty="0">
                <a:latin typeface="Calibri"/>
                <a:cs typeface="Calibri"/>
              </a:rPr>
              <a:t>Associ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Ce</a:t>
            </a:r>
            <a:r>
              <a:rPr sz="2000" spc="-3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Independe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12700" marR="145415">
              <a:lnSpc>
                <a:spcPct val="101699"/>
              </a:lnSpc>
              <a:spcBef>
                <a:spcPts val="595"/>
              </a:spcBef>
            </a:pPr>
            <a:r>
              <a:rPr sz="2000" spc="-5" dirty="0">
                <a:latin typeface="Calibri"/>
                <a:cs typeface="Calibri"/>
              </a:rPr>
              <a:t>•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ede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 mand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s. 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5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5,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9</a:t>
            </a:r>
            <a:r>
              <a:rPr sz="2000" dirty="0">
                <a:latin typeface="Calibri"/>
                <a:cs typeface="Calibri"/>
              </a:rPr>
              <a:t>73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ehabi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4834" y="1316922"/>
            <a:ext cx="3578765" cy="1675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10400" y="2091913"/>
            <a:ext cx="16205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6770" y="2639566"/>
            <a:ext cx="3576829" cy="45994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10655" y="2992907"/>
            <a:ext cx="255841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1800"/>
              </a:lnSpc>
              <a:buFont typeface="Calibri"/>
              <a:buChar char="•"/>
              <a:tabLst>
                <a:tab pos="241300" algn="l"/>
              </a:tabLst>
            </a:pPr>
            <a:r>
              <a:rPr sz="2000" b="1" spc="-5" dirty="0">
                <a:latin typeface="Calibri"/>
                <a:cs typeface="Calibri"/>
              </a:rPr>
              <a:t>Ope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 under slig</a:t>
            </a:r>
            <a:r>
              <a:rPr sz="2000" b="1" spc="-20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tly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rules </a:t>
            </a:r>
            <a:r>
              <a:rPr sz="2000" b="1" dirty="0">
                <a:latin typeface="Calibri"/>
                <a:cs typeface="Calibri"/>
              </a:rPr>
              <a:t>than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oth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VRAs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585858"/>
                </a:solidFill>
              </a:rPr>
              <a:t>17</a:t>
            </a:fld>
            <a:endParaRPr dirty="0">
              <a:solidFill>
                <a:srgbClr val="585858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0655" y="4203572"/>
            <a:ext cx="219837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1500"/>
              </a:lnSpc>
              <a:buFont typeface="Calibri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clu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ou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ty lib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 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nd </a:t>
            </a:r>
            <a:r>
              <a:rPr sz="2000" b="1" spc="-5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unici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lib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53473"/>
          </a:xfrm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lang="en-US" u="none" spc="-110" dirty="0" smtClean="0"/>
              <a:t>Public library for purposes of VRA</a:t>
            </a:r>
            <a:endParaRPr u="none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73023" y="2042083"/>
            <a:ext cx="8157845" cy="525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marR="36195" indent="-461645">
              <a:spcAft>
                <a:spcPts val="1200"/>
              </a:spcAft>
              <a:buFont typeface="Wingdings"/>
              <a:buChar char=""/>
              <a:tabLst>
                <a:tab pos="474980" algn="l"/>
              </a:tabLst>
            </a:pP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abl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she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egul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ommu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29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ov</a:t>
            </a:r>
            <a:r>
              <a:rPr sz="2800" spc="-20" dirty="0">
                <a:latin typeface="Calibri"/>
                <a:cs typeface="Calibri"/>
              </a:rPr>
              <a:t>ides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lea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oll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wing:</a:t>
            </a:r>
            <a:endParaRPr sz="2800" dirty="0">
              <a:latin typeface="Calibri"/>
              <a:cs typeface="Calibri"/>
            </a:endParaRPr>
          </a:p>
          <a:p>
            <a:pPr marL="944880" marR="1088390" lvl="1" indent="-365760">
              <a:buFont typeface="Courier New"/>
              <a:buChar char="o"/>
              <a:tabLst>
                <a:tab pos="945515" algn="l"/>
              </a:tabLst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ollectio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other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lib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 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ials,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ombin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eof</a:t>
            </a:r>
          </a:p>
          <a:p>
            <a:pPr marL="944880" lvl="1" indent="-365760">
              <a:lnSpc>
                <a:spcPct val="100000"/>
              </a:lnSpc>
              <a:buFont typeface="Courier New"/>
              <a:buChar char="o"/>
              <a:tabLst>
                <a:tab pos="94551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pai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</a:t>
            </a:r>
          </a:p>
          <a:p>
            <a:pPr marL="944880" marR="415925" lvl="1" indent="-365760">
              <a:lnSpc>
                <a:spcPts val="2590"/>
              </a:lnSpc>
              <a:buFont typeface="Courier New"/>
              <a:buChar char="o"/>
              <a:tabLst>
                <a:tab pos="945515" algn="l"/>
              </a:tabLst>
            </a:pPr>
            <a:r>
              <a:rPr sz="2400" dirty="0">
                <a:latin typeface="Calibri"/>
                <a:cs typeface="Calibri"/>
              </a:rPr>
              <a:t>An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ablished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schedul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durin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vices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ailable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</a:t>
            </a:r>
            <a:r>
              <a:rPr sz="2400" dirty="0">
                <a:latin typeface="Calibri"/>
                <a:cs typeface="Calibri"/>
              </a:rPr>
              <a:t>blic</a:t>
            </a:r>
          </a:p>
          <a:p>
            <a:pPr marL="944880" lvl="1" indent="-365760">
              <a:lnSpc>
                <a:spcPts val="2735"/>
              </a:lnSpc>
              <a:buFont typeface="Courier New"/>
              <a:buChar char="o"/>
              <a:tabLst>
                <a:tab pos="945515" algn="l"/>
              </a:tabLst>
            </a:pP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lities</a:t>
            </a:r>
            <a:r>
              <a:rPr sz="2400" spc="-20" dirty="0">
                <a:latin typeface="Calibri"/>
                <a:cs typeface="Calibri"/>
              </a:rPr>
              <a:t> ne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essa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</a:t>
            </a:r>
            <a:r>
              <a:rPr sz="2400" spc="-10" dirty="0">
                <a:latin typeface="Calibri"/>
                <a:cs typeface="Calibri"/>
              </a:rPr>
              <a:t>ort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ollections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</a:t>
            </a:r>
          </a:p>
          <a:p>
            <a:pPr marL="94488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schedules</a:t>
            </a:r>
            <a:endParaRPr sz="2400" dirty="0">
              <a:latin typeface="Calibri"/>
              <a:cs typeface="Calibri"/>
            </a:endParaRPr>
          </a:p>
          <a:p>
            <a:pPr marL="944880" lvl="1" indent="-365760">
              <a:lnSpc>
                <a:spcPct val="100000"/>
              </a:lnSpc>
              <a:buFont typeface="Courier New"/>
              <a:buChar char="o"/>
              <a:tabLst>
                <a:tab pos="945515" algn="l"/>
              </a:tabLst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whole,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part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publi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funds</a:t>
            </a:r>
            <a:endParaRPr sz="2700" dirty="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(In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ludes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icipal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--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lude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adem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7254239"/>
            <a:ext cx="10055860" cy="518159"/>
          </a:xfrm>
          <a:custGeom>
            <a:avLst/>
            <a:gdLst/>
            <a:ahLst/>
            <a:cxnLst/>
            <a:rect l="l" t="t" r="r" b="b"/>
            <a:pathLst>
              <a:path w="10055860" h="518159">
                <a:moveTo>
                  <a:pt x="0" y="518159"/>
                </a:moveTo>
                <a:lnTo>
                  <a:pt x="10055352" y="518159"/>
                </a:lnTo>
                <a:lnTo>
                  <a:pt x="1005535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79564"/>
            <a:ext cx="10055860" cy="71755"/>
          </a:xfrm>
          <a:custGeom>
            <a:avLst/>
            <a:gdLst/>
            <a:ahLst/>
            <a:cxnLst/>
            <a:rect l="l" t="t" r="r" b="b"/>
            <a:pathLst>
              <a:path w="10055860" h="71754">
                <a:moveTo>
                  <a:pt x="0" y="71627"/>
                </a:moveTo>
                <a:lnTo>
                  <a:pt x="10055352" y="71627"/>
                </a:lnTo>
                <a:lnTo>
                  <a:pt x="1005535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696" y="4922520"/>
            <a:ext cx="8147684" cy="0"/>
          </a:xfrm>
          <a:custGeom>
            <a:avLst/>
            <a:gdLst/>
            <a:ahLst/>
            <a:cxnLst/>
            <a:rect l="l" t="t" r="r" b="b"/>
            <a:pathLst>
              <a:path w="8147684">
                <a:moveTo>
                  <a:pt x="0" y="0"/>
                </a:moveTo>
                <a:lnTo>
                  <a:pt x="814730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6427" rIns="0" bIns="0" rtlCol="0">
            <a:spAutoFit/>
          </a:bodyPr>
          <a:lstStyle/>
          <a:p>
            <a:pPr marL="86360" marR="5080">
              <a:lnSpc>
                <a:spcPts val="8980"/>
              </a:lnSpc>
            </a:pPr>
            <a:r>
              <a:rPr spc="-120" dirty="0"/>
              <a:t>D</a:t>
            </a:r>
            <a:r>
              <a:rPr spc="-95" dirty="0"/>
              <a:t>uti</a:t>
            </a:r>
            <a:r>
              <a:rPr spc="-65" dirty="0"/>
              <a:t>e</a:t>
            </a:r>
            <a:r>
              <a:rPr spc="-35" dirty="0"/>
              <a:t>s</a:t>
            </a:r>
            <a:r>
              <a:rPr spc="-70" dirty="0"/>
              <a:t> </a:t>
            </a:r>
            <a:r>
              <a:rPr spc="-85" dirty="0"/>
              <a:t>o</a:t>
            </a:r>
            <a:r>
              <a:rPr spc="-30" dirty="0"/>
              <a:t>f</a:t>
            </a:r>
            <a:r>
              <a:rPr spc="-114" dirty="0"/>
              <a:t> </a:t>
            </a:r>
            <a:r>
              <a:rPr spc="-45" dirty="0"/>
              <a:t>a</a:t>
            </a:r>
            <a:r>
              <a:rPr spc="-105" dirty="0"/>
              <a:t> </a:t>
            </a:r>
            <a:r>
              <a:rPr spc="-195" dirty="0"/>
              <a:t>P</a:t>
            </a:r>
            <a:r>
              <a:rPr spc="-95" dirty="0"/>
              <a:t>ubli</a:t>
            </a:r>
            <a:r>
              <a:rPr dirty="0"/>
              <a:t>c </a:t>
            </a:r>
            <a:r>
              <a:rPr spc="-105" dirty="0"/>
              <a:t>L</a:t>
            </a:r>
            <a:r>
              <a:rPr spc="-95" dirty="0"/>
              <a:t>ib</a:t>
            </a:r>
            <a:r>
              <a:rPr spc="-265" dirty="0"/>
              <a:t>r</a:t>
            </a:r>
            <a:r>
              <a:rPr spc="-105" dirty="0"/>
              <a:t>a</a:t>
            </a:r>
            <a:r>
              <a:rPr spc="-35" dirty="0"/>
              <a:t>ry</a:t>
            </a:r>
            <a:r>
              <a:rPr spc="-114" dirty="0"/>
              <a:t> </a:t>
            </a:r>
            <a:r>
              <a:rPr spc="-105" dirty="0"/>
              <a:t>a</a:t>
            </a:r>
            <a:r>
              <a:rPr spc="-35" dirty="0"/>
              <a:t>s</a:t>
            </a:r>
            <a:r>
              <a:rPr spc="-114" dirty="0"/>
              <a:t> </a:t>
            </a:r>
            <a:r>
              <a:rPr spc="-45" dirty="0"/>
              <a:t>a</a:t>
            </a:r>
            <a:r>
              <a:rPr spc="-114" dirty="0"/>
              <a:t> </a:t>
            </a:r>
            <a:r>
              <a:rPr spc="-65" dirty="0"/>
              <a:t>VR</a:t>
            </a:r>
            <a:r>
              <a:rPr dirty="0"/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7822" y="7456119"/>
            <a:ext cx="17526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300" y="5104384"/>
            <a:ext cx="2604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</a:tabLst>
            </a:pPr>
            <a:r>
              <a:rPr sz="2800" b="0" spc="190" dirty="0">
                <a:latin typeface="Calibri Light"/>
                <a:cs typeface="Calibri Light"/>
              </a:rPr>
              <a:t>S</a:t>
            </a:r>
            <a:r>
              <a:rPr sz="2800" b="0" spc="175" dirty="0">
                <a:latin typeface="Calibri Light"/>
                <a:cs typeface="Calibri Light"/>
              </a:rPr>
              <a:t>E</a:t>
            </a:r>
            <a:r>
              <a:rPr sz="2800" b="0" spc="210" dirty="0">
                <a:latin typeface="Calibri Light"/>
                <a:cs typeface="Calibri Light"/>
              </a:rPr>
              <a:t>C</a:t>
            </a:r>
            <a:r>
              <a:rPr sz="2800" b="0" spc="200" dirty="0">
                <a:latin typeface="Calibri Light"/>
                <a:cs typeface="Calibri Light"/>
              </a:rPr>
              <a:t>TI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-20" dirty="0">
                <a:latin typeface="Calibri Light"/>
                <a:cs typeface="Calibri Light"/>
              </a:rPr>
              <a:t>N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200" dirty="0">
                <a:latin typeface="Calibri Light"/>
                <a:cs typeface="Calibri Light"/>
              </a:rPr>
              <a:t>T</a:t>
            </a:r>
            <a:r>
              <a:rPr sz="2800" b="0" spc="185" dirty="0">
                <a:latin typeface="Calibri Light"/>
                <a:cs typeface="Calibri Light"/>
              </a:rPr>
              <a:t>H</a:t>
            </a:r>
            <a:r>
              <a:rPr sz="2800" b="0" spc="195" dirty="0">
                <a:latin typeface="Calibri Light"/>
                <a:cs typeface="Calibri Light"/>
              </a:rPr>
              <a:t>R</a:t>
            </a:r>
            <a:r>
              <a:rPr sz="2800" b="0" spc="200" dirty="0">
                <a:latin typeface="Calibri Light"/>
                <a:cs typeface="Calibri Light"/>
              </a:rPr>
              <a:t>E</a:t>
            </a:r>
            <a:r>
              <a:rPr sz="2800" b="0" spc="-15" dirty="0">
                <a:latin typeface="Calibri Light"/>
                <a:cs typeface="Calibri Light"/>
              </a:rPr>
              <a:t>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2183892"/>
            <a:ext cx="8298180" cy="693420"/>
          </a:xfrm>
          <a:custGeom>
            <a:avLst/>
            <a:gdLst/>
            <a:ahLst/>
            <a:cxnLst/>
            <a:rect l="l" t="t" r="r" b="b"/>
            <a:pathLst>
              <a:path w="8298180" h="693419">
                <a:moveTo>
                  <a:pt x="8182609" y="0"/>
                </a:moveTo>
                <a:lnTo>
                  <a:pt x="102812" y="695"/>
                </a:lnTo>
                <a:lnTo>
                  <a:pt x="62352" y="12944"/>
                </a:lnTo>
                <a:lnTo>
                  <a:pt x="29721" y="38174"/>
                </a:lnTo>
                <a:lnTo>
                  <a:pt x="7932" y="73383"/>
                </a:lnTo>
                <a:lnTo>
                  <a:pt x="0" y="115570"/>
                </a:lnTo>
                <a:lnTo>
                  <a:pt x="696" y="590616"/>
                </a:lnTo>
                <a:lnTo>
                  <a:pt x="12953" y="631090"/>
                </a:lnTo>
                <a:lnTo>
                  <a:pt x="38194" y="663716"/>
                </a:lnTo>
                <a:lnTo>
                  <a:pt x="73404" y="685493"/>
                </a:lnTo>
                <a:lnTo>
                  <a:pt x="115569" y="693420"/>
                </a:lnTo>
                <a:lnTo>
                  <a:pt x="8195376" y="692724"/>
                </a:lnTo>
                <a:lnTo>
                  <a:pt x="8235850" y="680475"/>
                </a:lnTo>
                <a:lnTo>
                  <a:pt x="8268476" y="655245"/>
                </a:lnTo>
                <a:lnTo>
                  <a:pt x="8290253" y="620036"/>
                </a:lnTo>
                <a:lnTo>
                  <a:pt x="8298180" y="577850"/>
                </a:lnTo>
                <a:lnTo>
                  <a:pt x="8297484" y="102803"/>
                </a:lnTo>
                <a:lnTo>
                  <a:pt x="8285235" y="62329"/>
                </a:lnTo>
                <a:lnTo>
                  <a:pt x="8260005" y="29703"/>
                </a:lnTo>
                <a:lnTo>
                  <a:pt x="8224796" y="7926"/>
                </a:lnTo>
                <a:lnTo>
                  <a:pt x="8182609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1803" y="1081303"/>
            <a:ext cx="8435340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13485" algn="l"/>
                <a:tab pos="8422005" algn="l"/>
              </a:tabLst>
            </a:pPr>
            <a:r>
              <a:rPr sz="6600" b="0" u="sng" dirty="0">
                <a:latin typeface="Calibri Light"/>
                <a:cs typeface="Calibri Light"/>
              </a:rPr>
              <a:t> 	</a:t>
            </a:r>
            <a:r>
              <a:rPr sz="6600" b="0" u="sng" spc="-580" dirty="0">
                <a:latin typeface="Calibri Light"/>
                <a:cs typeface="Calibri Light"/>
              </a:rPr>
              <a:t>T</a:t>
            </a:r>
            <a:r>
              <a:rPr sz="6600" b="0" u="sng" spc="-95" dirty="0">
                <a:latin typeface="Calibri Light"/>
                <a:cs typeface="Calibri Light"/>
              </a:rPr>
              <a:t>ab</a:t>
            </a:r>
            <a:r>
              <a:rPr sz="6600" b="0" u="sng" spc="-80" dirty="0">
                <a:latin typeface="Calibri Light"/>
                <a:cs typeface="Calibri Light"/>
              </a:rPr>
              <a:t>l</a:t>
            </a:r>
            <a:r>
              <a:rPr sz="6600" b="0" u="sng" dirty="0">
                <a:latin typeface="Calibri Light"/>
                <a:cs typeface="Calibri Light"/>
              </a:rPr>
              <a:t>e</a:t>
            </a:r>
            <a:r>
              <a:rPr sz="6600" b="0" u="sng" spc="-90" dirty="0">
                <a:latin typeface="Calibri Light"/>
                <a:cs typeface="Calibri Light"/>
              </a:rPr>
              <a:t> </a:t>
            </a:r>
            <a:r>
              <a:rPr sz="6600" b="0" u="sng" spc="-60" dirty="0">
                <a:latin typeface="Calibri Light"/>
                <a:cs typeface="Calibri Light"/>
              </a:rPr>
              <a:t>o</a:t>
            </a:r>
            <a:r>
              <a:rPr sz="6600" b="0" u="sng" spc="-20" dirty="0">
                <a:latin typeface="Calibri Light"/>
                <a:cs typeface="Calibri Light"/>
              </a:rPr>
              <a:t>f</a:t>
            </a:r>
            <a:r>
              <a:rPr sz="6600" b="0" u="sng" spc="-120" dirty="0">
                <a:latin typeface="Calibri Light"/>
                <a:cs typeface="Calibri Light"/>
              </a:rPr>
              <a:t> </a:t>
            </a:r>
            <a:r>
              <a:rPr sz="6600" b="0" u="sng" spc="-70" dirty="0">
                <a:latin typeface="Calibri Light"/>
                <a:cs typeface="Calibri Light"/>
              </a:rPr>
              <a:t>C</a:t>
            </a:r>
            <a:r>
              <a:rPr sz="6600" b="0" u="sng" spc="-60" dirty="0">
                <a:latin typeface="Calibri Light"/>
                <a:cs typeface="Calibri Light"/>
              </a:rPr>
              <a:t>o</a:t>
            </a:r>
            <a:r>
              <a:rPr sz="6600" b="0" u="sng" spc="-150" dirty="0">
                <a:latin typeface="Calibri Light"/>
                <a:cs typeface="Calibri Light"/>
              </a:rPr>
              <a:t>nt</a:t>
            </a:r>
            <a:r>
              <a:rPr sz="6600" b="0" u="sng" spc="-65" dirty="0">
                <a:latin typeface="Calibri Light"/>
                <a:cs typeface="Calibri Light"/>
              </a:rPr>
              <a:t>e</a:t>
            </a:r>
            <a:r>
              <a:rPr sz="6600" b="0" u="sng" spc="-155" dirty="0">
                <a:latin typeface="Calibri Light"/>
                <a:cs typeface="Calibri Light"/>
              </a:rPr>
              <a:t>n</a:t>
            </a:r>
            <a:r>
              <a:rPr sz="6600" b="0" u="sng" spc="-85" dirty="0">
                <a:latin typeface="Calibri Light"/>
                <a:cs typeface="Calibri Light"/>
              </a:rPr>
              <a:t>t</a:t>
            </a:r>
            <a:r>
              <a:rPr sz="6600" b="0" u="sng" spc="-30" dirty="0">
                <a:latin typeface="Calibri Light"/>
                <a:cs typeface="Calibri Light"/>
              </a:rPr>
              <a:t>s</a:t>
            </a:r>
            <a:r>
              <a:rPr sz="6600" b="0" u="sng" dirty="0">
                <a:latin typeface="Calibri Light"/>
                <a:cs typeface="Calibri Light"/>
              </a:rPr>
              <a:t> 	</a:t>
            </a:r>
            <a:endParaRPr sz="66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2500" y="2983992"/>
            <a:ext cx="8298180" cy="692150"/>
          </a:xfrm>
          <a:custGeom>
            <a:avLst/>
            <a:gdLst/>
            <a:ahLst/>
            <a:cxnLst/>
            <a:rect l="l" t="t" r="r" b="b"/>
            <a:pathLst>
              <a:path w="8298180" h="692150">
                <a:moveTo>
                  <a:pt x="8182864" y="0"/>
                </a:moveTo>
                <a:lnTo>
                  <a:pt x="102967" y="654"/>
                </a:lnTo>
                <a:lnTo>
                  <a:pt x="62459" y="12810"/>
                </a:lnTo>
                <a:lnTo>
                  <a:pt x="29777" y="38000"/>
                </a:lnTo>
                <a:lnTo>
                  <a:pt x="7948" y="73182"/>
                </a:lnTo>
                <a:lnTo>
                  <a:pt x="0" y="115316"/>
                </a:lnTo>
                <a:lnTo>
                  <a:pt x="653" y="588917"/>
                </a:lnTo>
                <a:lnTo>
                  <a:pt x="12798" y="629408"/>
                </a:lnTo>
                <a:lnTo>
                  <a:pt x="37975" y="662096"/>
                </a:lnTo>
                <a:lnTo>
                  <a:pt x="73156" y="683939"/>
                </a:lnTo>
                <a:lnTo>
                  <a:pt x="115315" y="691896"/>
                </a:lnTo>
                <a:lnTo>
                  <a:pt x="8195201" y="691241"/>
                </a:lnTo>
                <a:lnTo>
                  <a:pt x="8235692" y="679085"/>
                </a:lnTo>
                <a:lnTo>
                  <a:pt x="8268380" y="653895"/>
                </a:lnTo>
                <a:lnTo>
                  <a:pt x="8290223" y="618713"/>
                </a:lnTo>
                <a:lnTo>
                  <a:pt x="8298180" y="576580"/>
                </a:lnTo>
                <a:lnTo>
                  <a:pt x="8297525" y="102978"/>
                </a:lnTo>
                <a:lnTo>
                  <a:pt x="8285369" y="62487"/>
                </a:lnTo>
                <a:lnTo>
                  <a:pt x="8260179" y="29799"/>
                </a:lnTo>
                <a:lnTo>
                  <a:pt x="8224997" y="7956"/>
                </a:lnTo>
                <a:lnTo>
                  <a:pt x="8182864" y="0"/>
                </a:lnTo>
                <a:close/>
              </a:path>
            </a:pathLst>
          </a:custGeom>
          <a:solidFill>
            <a:srgbClr val="4F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500" y="3782567"/>
            <a:ext cx="8298180" cy="692150"/>
          </a:xfrm>
          <a:custGeom>
            <a:avLst/>
            <a:gdLst/>
            <a:ahLst/>
            <a:cxnLst/>
            <a:rect l="l" t="t" r="r" b="b"/>
            <a:pathLst>
              <a:path w="8298180" h="692150">
                <a:moveTo>
                  <a:pt x="8182864" y="0"/>
                </a:moveTo>
                <a:lnTo>
                  <a:pt x="102967" y="654"/>
                </a:lnTo>
                <a:lnTo>
                  <a:pt x="62459" y="12810"/>
                </a:lnTo>
                <a:lnTo>
                  <a:pt x="29777" y="38000"/>
                </a:lnTo>
                <a:lnTo>
                  <a:pt x="7948" y="73182"/>
                </a:lnTo>
                <a:lnTo>
                  <a:pt x="0" y="115316"/>
                </a:lnTo>
                <a:lnTo>
                  <a:pt x="653" y="588917"/>
                </a:lnTo>
                <a:lnTo>
                  <a:pt x="12798" y="629408"/>
                </a:lnTo>
                <a:lnTo>
                  <a:pt x="37975" y="662096"/>
                </a:lnTo>
                <a:lnTo>
                  <a:pt x="73156" y="683939"/>
                </a:lnTo>
                <a:lnTo>
                  <a:pt x="115315" y="691896"/>
                </a:lnTo>
                <a:lnTo>
                  <a:pt x="8195201" y="691241"/>
                </a:lnTo>
                <a:lnTo>
                  <a:pt x="8235692" y="679085"/>
                </a:lnTo>
                <a:lnTo>
                  <a:pt x="8268380" y="653895"/>
                </a:lnTo>
                <a:lnTo>
                  <a:pt x="8290223" y="618713"/>
                </a:lnTo>
                <a:lnTo>
                  <a:pt x="8298180" y="576580"/>
                </a:lnTo>
                <a:lnTo>
                  <a:pt x="8297525" y="102978"/>
                </a:lnTo>
                <a:lnTo>
                  <a:pt x="8285369" y="62487"/>
                </a:lnTo>
                <a:lnTo>
                  <a:pt x="8260179" y="29799"/>
                </a:lnTo>
                <a:lnTo>
                  <a:pt x="8224997" y="7956"/>
                </a:lnTo>
                <a:lnTo>
                  <a:pt x="8182864" y="0"/>
                </a:lnTo>
                <a:close/>
              </a:path>
            </a:pathLst>
          </a:custGeom>
          <a:solidFill>
            <a:srgbClr val="3AA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500" y="4581144"/>
            <a:ext cx="8298180" cy="693420"/>
          </a:xfrm>
          <a:custGeom>
            <a:avLst/>
            <a:gdLst/>
            <a:ahLst/>
            <a:cxnLst/>
            <a:rect l="l" t="t" r="r" b="b"/>
            <a:pathLst>
              <a:path w="8298180" h="693420">
                <a:moveTo>
                  <a:pt x="8182609" y="0"/>
                </a:moveTo>
                <a:lnTo>
                  <a:pt x="102812" y="695"/>
                </a:lnTo>
                <a:lnTo>
                  <a:pt x="62352" y="12944"/>
                </a:lnTo>
                <a:lnTo>
                  <a:pt x="29721" y="38174"/>
                </a:lnTo>
                <a:lnTo>
                  <a:pt x="7932" y="73383"/>
                </a:lnTo>
                <a:lnTo>
                  <a:pt x="0" y="115569"/>
                </a:lnTo>
                <a:lnTo>
                  <a:pt x="696" y="590616"/>
                </a:lnTo>
                <a:lnTo>
                  <a:pt x="12953" y="631090"/>
                </a:lnTo>
                <a:lnTo>
                  <a:pt x="38194" y="663716"/>
                </a:lnTo>
                <a:lnTo>
                  <a:pt x="73404" y="685493"/>
                </a:lnTo>
                <a:lnTo>
                  <a:pt x="115569" y="693419"/>
                </a:lnTo>
                <a:lnTo>
                  <a:pt x="8195376" y="692724"/>
                </a:lnTo>
                <a:lnTo>
                  <a:pt x="8235850" y="680475"/>
                </a:lnTo>
                <a:lnTo>
                  <a:pt x="8268476" y="655245"/>
                </a:lnTo>
                <a:lnTo>
                  <a:pt x="8290253" y="620036"/>
                </a:lnTo>
                <a:lnTo>
                  <a:pt x="8298180" y="577849"/>
                </a:lnTo>
                <a:lnTo>
                  <a:pt x="8297484" y="102803"/>
                </a:lnTo>
                <a:lnTo>
                  <a:pt x="8285235" y="62329"/>
                </a:lnTo>
                <a:lnTo>
                  <a:pt x="8260005" y="29703"/>
                </a:lnTo>
                <a:lnTo>
                  <a:pt x="8224796" y="7926"/>
                </a:lnTo>
                <a:lnTo>
                  <a:pt x="8182609" y="0"/>
                </a:lnTo>
                <a:close/>
              </a:path>
            </a:pathLst>
          </a:custGeom>
          <a:solidFill>
            <a:srgbClr val="37A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00" y="5381244"/>
            <a:ext cx="8298180" cy="692150"/>
          </a:xfrm>
          <a:custGeom>
            <a:avLst/>
            <a:gdLst/>
            <a:ahLst/>
            <a:cxnLst/>
            <a:rect l="l" t="t" r="r" b="b"/>
            <a:pathLst>
              <a:path w="8298180" h="692150">
                <a:moveTo>
                  <a:pt x="8182864" y="0"/>
                </a:moveTo>
                <a:lnTo>
                  <a:pt x="102967" y="654"/>
                </a:lnTo>
                <a:lnTo>
                  <a:pt x="62459" y="12810"/>
                </a:lnTo>
                <a:lnTo>
                  <a:pt x="29777" y="38000"/>
                </a:lnTo>
                <a:lnTo>
                  <a:pt x="7948" y="73182"/>
                </a:lnTo>
                <a:lnTo>
                  <a:pt x="0" y="115315"/>
                </a:lnTo>
                <a:lnTo>
                  <a:pt x="653" y="588917"/>
                </a:lnTo>
                <a:lnTo>
                  <a:pt x="12798" y="629408"/>
                </a:lnTo>
                <a:lnTo>
                  <a:pt x="37975" y="662096"/>
                </a:lnTo>
                <a:lnTo>
                  <a:pt x="73156" y="683939"/>
                </a:lnTo>
                <a:lnTo>
                  <a:pt x="115315" y="691895"/>
                </a:lnTo>
                <a:lnTo>
                  <a:pt x="8195201" y="691241"/>
                </a:lnTo>
                <a:lnTo>
                  <a:pt x="8235692" y="679085"/>
                </a:lnTo>
                <a:lnTo>
                  <a:pt x="8268380" y="653895"/>
                </a:lnTo>
                <a:lnTo>
                  <a:pt x="8290223" y="618713"/>
                </a:lnTo>
                <a:lnTo>
                  <a:pt x="8298180" y="576579"/>
                </a:lnTo>
                <a:lnTo>
                  <a:pt x="8297525" y="102978"/>
                </a:lnTo>
                <a:lnTo>
                  <a:pt x="8285369" y="62487"/>
                </a:lnTo>
                <a:lnTo>
                  <a:pt x="8260179" y="29799"/>
                </a:lnTo>
                <a:lnTo>
                  <a:pt x="8224997" y="7956"/>
                </a:lnTo>
                <a:lnTo>
                  <a:pt x="8182864" y="0"/>
                </a:lnTo>
                <a:close/>
              </a:path>
            </a:pathLst>
          </a:custGeom>
          <a:solidFill>
            <a:srgbClr val="37A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00" y="6179820"/>
            <a:ext cx="8298180" cy="693420"/>
          </a:xfrm>
          <a:custGeom>
            <a:avLst/>
            <a:gdLst/>
            <a:ahLst/>
            <a:cxnLst/>
            <a:rect l="l" t="t" r="r" b="b"/>
            <a:pathLst>
              <a:path w="8298180" h="693420">
                <a:moveTo>
                  <a:pt x="8182609" y="0"/>
                </a:moveTo>
                <a:lnTo>
                  <a:pt x="102812" y="695"/>
                </a:lnTo>
                <a:lnTo>
                  <a:pt x="62352" y="12944"/>
                </a:lnTo>
                <a:lnTo>
                  <a:pt x="29721" y="38174"/>
                </a:lnTo>
                <a:lnTo>
                  <a:pt x="7932" y="73383"/>
                </a:lnTo>
                <a:lnTo>
                  <a:pt x="0" y="115569"/>
                </a:lnTo>
                <a:lnTo>
                  <a:pt x="696" y="590607"/>
                </a:lnTo>
                <a:lnTo>
                  <a:pt x="12953" y="631067"/>
                </a:lnTo>
                <a:lnTo>
                  <a:pt x="38194" y="663698"/>
                </a:lnTo>
                <a:lnTo>
                  <a:pt x="73404" y="685487"/>
                </a:lnTo>
                <a:lnTo>
                  <a:pt x="115569" y="693419"/>
                </a:lnTo>
                <a:lnTo>
                  <a:pt x="8195376" y="692723"/>
                </a:lnTo>
                <a:lnTo>
                  <a:pt x="8235850" y="680466"/>
                </a:lnTo>
                <a:lnTo>
                  <a:pt x="8268476" y="655225"/>
                </a:lnTo>
                <a:lnTo>
                  <a:pt x="8290253" y="620015"/>
                </a:lnTo>
                <a:lnTo>
                  <a:pt x="8298180" y="577849"/>
                </a:lnTo>
                <a:lnTo>
                  <a:pt x="8297484" y="102803"/>
                </a:lnTo>
                <a:lnTo>
                  <a:pt x="8285235" y="62329"/>
                </a:lnTo>
                <a:lnTo>
                  <a:pt x="8260005" y="29703"/>
                </a:lnTo>
                <a:lnTo>
                  <a:pt x="8224796" y="7926"/>
                </a:lnTo>
                <a:lnTo>
                  <a:pt x="8182609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4767" y="2387854"/>
            <a:ext cx="7497445" cy="431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Public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otin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2185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Public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egi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Dutie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egi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ency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ssi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Appli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Fi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e: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n-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Complian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Six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ey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Co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5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60" dirty="0"/>
              <a:t>D</a:t>
            </a:r>
            <a:r>
              <a:rPr u="none" spc="-90" dirty="0"/>
              <a:t>u</a:t>
            </a:r>
            <a:r>
              <a:rPr u="none" spc="-85" dirty="0"/>
              <a:t>ti</a:t>
            </a:r>
            <a:r>
              <a:rPr u="none" spc="-60" dirty="0"/>
              <a:t>e</a:t>
            </a:r>
            <a:r>
              <a:rPr u="none" spc="-20" dirty="0"/>
              <a:t>s</a:t>
            </a:r>
            <a:r>
              <a:rPr u="none" spc="-65" dirty="0"/>
              <a:t> </a:t>
            </a:r>
            <a:r>
              <a:rPr u="none" dirty="0"/>
              <a:t>-</a:t>
            </a:r>
            <a:r>
              <a:rPr u="none" spc="-105" dirty="0"/>
              <a:t> </a:t>
            </a:r>
            <a:r>
              <a:rPr u="none" spc="-135" dirty="0"/>
              <a:t>F</a:t>
            </a:r>
            <a:r>
              <a:rPr u="none" spc="-60" dirty="0"/>
              <a:t>e</a:t>
            </a:r>
            <a:r>
              <a:rPr u="none" spc="-90" dirty="0"/>
              <a:t>d</a:t>
            </a:r>
            <a:r>
              <a:rPr u="none" spc="-60" dirty="0"/>
              <a:t>e</a:t>
            </a:r>
            <a:r>
              <a:rPr u="none" spc="-180" dirty="0"/>
              <a:t>r</a:t>
            </a:r>
            <a:r>
              <a:rPr u="none" spc="-95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100" dirty="0"/>
              <a:t>a</a:t>
            </a:r>
            <a:r>
              <a:rPr u="none" spc="-90" dirty="0"/>
              <a:t>nd</a:t>
            </a:r>
            <a:r>
              <a:rPr u="none" spc="-135" dirty="0"/>
              <a:t>/</a:t>
            </a:r>
            <a:r>
              <a:rPr u="none" spc="-60" dirty="0"/>
              <a:t>o</a:t>
            </a:r>
            <a:r>
              <a:rPr u="none" spc="-20" dirty="0"/>
              <a:t>r</a:t>
            </a:r>
            <a:r>
              <a:rPr u="none" spc="-80" dirty="0"/>
              <a:t> </a:t>
            </a:r>
            <a:r>
              <a:rPr u="none" spc="-90" dirty="0"/>
              <a:t>S</a:t>
            </a:r>
            <a:r>
              <a:rPr u="none" spc="-160" dirty="0"/>
              <a:t>t</a:t>
            </a:r>
            <a:r>
              <a:rPr u="none" spc="-135" dirty="0"/>
              <a:t>at</a:t>
            </a:r>
            <a:r>
              <a:rPr u="none"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54404" y="2059990"/>
            <a:ext cx="7914640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Desi</a:t>
            </a:r>
            <a:r>
              <a:rPr sz="2800" spc="-15" dirty="0">
                <a:latin typeface="Calibri"/>
                <a:cs typeface="Calibri"/>
              </a:rPr>
              <a:t>gn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NVRA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din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who:</a:t>
            </a:r>
            <a:endParaRPr sz="2800" dirty="0">
              <a:latin typeface="Calibri"/>
              <a:cs typeface="Calibri"/>
            </a:endParaRPr>
          </a:p>
          <a:p>
            <a:pPr marL="1005840" marR="5080" lvl="1" indent="-347472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160780" algn="l"/>
              </a:tabLst>
            </a:pPr>
            <a:r>
              <a:rPr sz="2800" dirty="0">
                <a:latin typeface="Calibri"/>
                <a:cs typeface="Calibri"/>
              </a:rPr>
              <a:t>Ide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tifies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dutie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ol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f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ing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5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vices,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add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5" dirty="0">
                <a:latin typeface="Calibri"/>
                <a:cs typeface="Calibri"/>
              </a:rPr>
              <a:t> upd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se</a:t>
            </a:r>
            <a:r>
              <a:rPr sz="2800" spc="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vices</a:t>
            </a:r>
          </a:p>
          <a:p>
            <a:pPr marL="1005840" marR="1131570" lvl="1" indent="-347472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16078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vides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aining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egi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esponsibilities</a:t>
            </a:r>
          </a:p>
          <a:p>
            <a:pPr marL="1005840" lvl="1" indent="-347472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160780" algn="l"/>
              </a:tabLst>
            </a:pP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y 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Div</a:t>
            </a:r>
            <a:r>
              <a:rPr sz="2800" dirty="0">
                <a:latin typeface="Calibri"/>
                <a:cs typeface="Calibri"/>
              </a:rPr>
              <a:t>isi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</a:t>
            </a:r>
            <a:r>
              <a:rPr sz="2800" spc="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 a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 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</a:p>
          <a:p>
            <a:pPr marL="1005840" indent="-347472"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>
                <a:latin typeface="Calibri"/>
                <a:cs typeface="Calibri"/>
              </a:rPr>
              <a:t>     </a:t>
            </a:r>
            <a:r>
              <a:rPr sz="2800" dirty="0" smtClean="0">
                <a:latin typeface="Calibri"/>
                <a:cs typeface="Calibri"/>
              </a:rPr>
              <a:t>cha</a:t>
            </a:r>
            <a:r>
              <a:rPr sz="2800" spc="-5" dirty="0" smtClean="0">
                <a:latin typeface="Calibri"/>
                <a:cs typeface="Calibri"/>
              </a:rPr>
              <a:t>n</a:t>
            </a:r>
            <a:r>
              <a:rPr sz="2800" spc="-30" dirty="0" smtClean="0">
                <a:latin typeface="Calibri"/>
                <a:cs typeface="Calibri"/>
              </a:rPr>
              <a:t>g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din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act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90" dirty="0"/>
              <a:t>Du</a:t>
            </a:r>
            <a:r>
              <a:rPr u="none" spc="-85" dirty="0"/>
              <a:t>ti</a:t>
            </a:r>
            <a:r>
              <a:rPr u="none" spc="-60" dirty="0"/>
              <a:t>e</a:t>
            </a:r>
            <a:r>
              <a:rPr u="none" spc="-20" dirty="0"/>
              <a:t>s</a:t>
            </a:r>
            <a:r>
              <a:rPr u="none" spc="-60" dirty="0"/>
              <a:t> </a:t>
            </a:r>
            <a:r>
              <a:rPr u="none" dirty="0"/>
              <a:t>-</a:t>
            </a:r>
            <a:r>
              <a:rPr u="none" spc="-105" dirty="0"/>
              <a:t> </a:t>
            </a:r>
            <a:r>
              <a:rPr u="none" spc="-160" dirty="0"/>
              <a:t>F</a:t>
            </a:r>
            <a:r>
              <a:rPr u="none" spc="-60" dirty="0"/>
              <a:t>e</a:t>
            </a:r>
            <a:r>
              <a:rPr u="none" spc="-85" dirty="0"/>
              <a:t>d</a:t>
            </a:r>
            <a:r>
              <a:rPr u="none" spc="-60" dirty="0"/>
              <a:t>e</a:t>
            </a:r>
            <a:r>
              <a:rPr u="none" spc="-180" dirty="0"/>
              <a:t>r</a:t>
            </a:r>
            <a:r>
              <a:rPr u="none" spc="-90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95" dirty="0"/>
              <a:t>a</a:t>
            </a:r>
            <a:r>
              <a:rPr u="none" spc="-85" dirty="0"/>
              <a:t>nd</a:t>
            </a:r>
            <a:r>
              <a:rPr u="none" spc="-135" dirty="0"/>
              <a:t>/</a:t>
            </a:r>
            <a:r>
              <a:rPr u="none" spc="-60" dirty="0"/>
              <a:t>o</a:t>
            </a:r>
            <a:r>
              <a:rPr u="none" spc="-20" dirty="0"/>
              <a:t>r</a:t>
            </a:r>
            <a:r>
              <a:rPr u="none" spc="-75" dirty="0"/>
              <a:t> </a:t>
            </a:r>
            <a:r>
              <a:rPr u="none" spc="-90" dirty="0"/>
              <a:t>S</a:t>
            </a:r>
            <a:r>
              <a:rPr u="none" spc="-160" dirty="0"/>
              <a:t>t</a:t>
            </a:r>
            <a:r>
              <a:rPr u="none" spc="-135" dirty="0"/>
              <a:t>at</a:t>
            </a:r>
            <a:r>
              <a:rPr u="none" dirty="0"/>
              <a:t>e</a:t>
            </a:r>
          </a:p>
          <a:p>
            <a:pPr marL="294005">
              <a:lnSpc>
                <a:spcPts val="5330"/>
              </a:lnSpc>
            </a:pPr>
            <a:r>
              <a:rPr lang="en-US" sz="4000" u="none" spc="-60" dirty="0" smtClean="0">
                <a:latin typeface="Calibri Light"/>
                <a:cs typeface="Calibri Light"/>
              </a:rPr>
              <a:t>(continued)</a:t>
            </a:r>
            <a:endParaRPr sz="4000" u="none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84503" y="2209800"/>
            <a:ext cx="8000365" cy="38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29209" indent="-456565">
              <a:lnSpc>
                <a:spcPct val="100000"/>
              </a:lnSpc>
              <a:spcAft>
                <a:spcPts val="800"/>
              </a:spcAft>
              <a:buFont typeface="Wingdings"/>
              <a:buChar char=""/>
              <a:tabLst>
                <a:tab pos="469900" algn="l"/>
              </a:tabLst>
            </a:pP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opport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ni</a:t>
            </a:r>
            <a:r>
              <a:rPr sz="2800" spc="-15" dirty="0">
                <a:latin typeface="Calibri"/>
                <a:cs typeface="Calibri"/>
              </a:rPr>
              <a:t>ties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lang="en-US" sz="2800" spc="40" dirty="0" smtClean="0">
                <a:latin typeface="Calibri"/>
                <a:cs typeface="Calibri"/>
              </a:rPr>
              <a:t>in with same level of help and same points of access as </a:t>
            </a:r>
            <a:r>
              <a:rPr sz="2800" spc="-20" dirty="0" smtClean="0">
                <a:latin typeface="Calibri"/>
                <a:cs typeface="Calibri"/>
              </a:rPr>
              <a:t>othe</a:t>
            </a:r>
            <a:r>
              <a:rPr sz="2800" spc="-10" dirty="0" smtClean="0">
                <a:latin typeface="Calibri"/>
                <a:cs typeface="Calibri"/>
              </a:rPr>
              <a:t>r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appl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ca</a:t>
            </a:r>
            <a:r>
              <a:rPr sz="2800" spc="-15" dirty="0">
                <a:latin typeface="Calibri"/>
                <a:cs typeface="Calibri"/>
              </a:rPr>
              <a:t>tions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deli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mail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 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ided</a:t>
            </a:r>
            <a:endParaRPr sz="28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Aft>
                <a:spcPts val="800"/>
              </a:spcAft>
            </a:pPr>
            <a:r>
              <a:rPr sz="2800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son</a:t>
            </a:r>
            <a:endParaRPr sz="2800" dirty="0">
              <a:latin typeface="Calibri"/>
              <a:cs typeface="Calibri"/>
            </a:endParaRPr>
          </a:p>
          <a:p>
            <a:pPr marL="469265" marR="119380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 a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e)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iso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election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with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ale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7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90" dirty="0"/>
              <a:t>Du</a:t>
            </a:r>
            <a:r>
              <a:rPr u="none" spc="-85" dirty="0"/>
              <a:t>ti</a:t>
            </a:r>
            <a:r>
              <a:rPr u="none" spc="-60" dirty="0"/>
              <a:t>e</a:t>
            </a:r>
            <a:r>
              <a:rPr u="none" spc="-20" dirty="0"/>
              <a:t>s</a:t>
            </a:r>
            <a:r>
              <a:rPr u="none" spc="-60" dirty="0"/>
              <a:t> </a:t>
            </a:r>
            <a:r>
              <a:rPr u="none" dirty="0"/>
              <a:t>-</a:t>
            </a:r>
            <a:r>
              <a:rPr u="none" spc="-105" dirty="0"/>
              <a:t> </a:t>
            </a:r>
            <a:r>
              <a:rPr u="none" spc="-160" dirty="0"/>
              <a:t>F</a:t>
            </a:r>
            <a:r>
              <a:rPr u="none" spc="-60" dirty="0"/>
              <a:t>e</a:t>
            </a:r>
            <a:r>
              <a:rPr u="none" spc="-85" dirty="0"/>
              <a:t>d</a:t>
            </a:r>
            <a:r>
              <a:rPr u="none" spc="-60" dirty="0"/>
              <a:t>e</a:t>
            </a:r>
            <a:r>
              <a:rPr u="none" spc="-180" dirty="0"/>
              <a:t>r</a:t>
            </a:r>
            <a:r>
              <a:rPr u="none" spc="-90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95" dirty="0"/>
              <a:t>a</a:t>
            </a:r>
            <a:r>
              <a:rPr u="none" spc="-85" dirty="0"/>
              <a:t>nd</a:t>
            </a:r>
            <a:r>
              <a:rPr u="none" spc="-135" dirty="0"/>
              <a:t>/</a:t>
            </a:r>
            <a:r>
              <a:rPr u="none" spc="-60" dirty="0"/>
              <a:t>o</a:t>
            </a:r>
            <a:r>
              <a:rPr u="none" spc="-20" dirty="0"/>
              <a:t>r</a:t>
            </a:r>
            <a:r>
              <a:rPr u="none" spc="-75" dirty="0"/>
              <a:t> </a:t>
            </a:r>
            <a:r>
              <a:rPr u="none" spc="-90" dirty="0"/>
              <a:t>S</a:t>
            </a:r>
            <a:r>
              <a:rPr u="none" spc="-160" dirty="0"/>
              <a:t>t</a:t>
            </a:r>
            <a:r>
              <a:rPr u="none" spc="-135" dirty="0"/>
              <a:t>at</a:t>
            </a:r>
            <a:r>
              <a:rPr u="none" dirty="0"/>
              <a:t>e</a:t>
            </a:r>
          </a:p>
          <a:p>
            <a:pPr marL="294005">
              <a:lnSpc>
                <a:spcPts val="5330"/>
              </a:lnSpc>
            </a:pPr>
            <a:r>
              <a:rPr lang="en-US" sz="4000" u="none" spc="-60" dirty="0" smtClean="0">
                <a:latin typeface="Calibri Light"/>
                <a:cs typeface="Calibri Light"/>
              </a:rPr>
              <a:t>(continued)</a:t>
            </a:r>
            <a:endParaRPr sz="4000" u="none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54403" y="2047290"/>
            <a:ext cx="7930719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69900" algn="l"/>
              </a:tabLst>
            </a:pP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eport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quar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tiv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ties</a:t>
            </a:r>
            <a:endParaRPr sz="2800" dirty="0">
              <a:latin typeface="Calibri"/>
              <a:cs typeface="Calibri"/>
            </a:endParaRPr>
          </a:p>
          <a:p>
            <a:pPr marL="469265" marR="5080" indent="-4565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If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eeme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 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fice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cial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(i.e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Flo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a),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ona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ap</a:t>
            </a:r>
            <a:r>
              <a:rPr sz="2800" spc="-30" dirty="0" smtClean="0">
                <a:latin typeface="Calibri"/>
                <a:cs typeface="Calibri"/>
              </a:rPr>
              <a:t>p</a:t>
            </a:r>
            <a:r>
              <a:rPr sz="2800" dirty="0" smtClean="0">
                <a:latin typeface="Calibri"/>
                <a:cs typeface="Calibri"/>
              </a:rPr>
              <a:t>l</a:t>
            </a:r>
            <a:r>
              <a:rPr sz="2800" spc="-215" dirty="0" smtClean="0">
                <a:latin typeface="Calibri"/>
                <a:cs typeface="Calibri"/>
              </a:rPr>
              <a:t>y</a:t>
            </a:r>
            <a:r>
              <a:rPr lang="en-US" sz="280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926465" marR="1493520" lvl="1" indent="-347472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Font typeface="Courier New"/>
              <a:buChar char="o"/>
              <a:tabLst>
                <a:tab pos="927100" algn="l"/>
              </a:tabLst>
            </a:pPr>
            <a:r>
              <a:rPr sz="2800" spc="-20" dirty="0">
                <a:latin typeface="Calibri"/>
                <a:cs typeface="Calibri"/>
              </a:rPr>
              <a:t>Co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isio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El</a:t>
            </a:r>
            <a:r>
              <a:rPr sz="2800" spc="-15" dirty="0">
                <a:latin typeface="Calibri"/>
                <a:cs typeface="Calibri"/>
              </a:rPr>
              <a:t>ections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i</a:t>
            </a:r>
            <a:r>
              <a:rPr sz="2800" spc="-40" dirty="0" smtClean="0">
                <a:latin typeface="Calibri"/>
                <a:cs typeface="Calibri"/>
              </a:rPr>
              <a:t>n</a:t>
            </a:r>
            <a:r>
              <a:rPr sz="2800" spc="-75" dirty="0" smtClean="0">
                <a:latin typeface="Calibri"/>
                <a:cs typeface="Calibri"/>
              </a:rPr>
              <a:t>f</a:t>
            </a:r>
            <a:r>
              <a:rPr sz="2800" spc="-25" dirty="0" smtClean="0">
                <a:latin typeface="Calibri"/>
                <a:cs typeface="Calibri"/>
              </a:rPr>
              <a:t>orm</a:t>
            </a:r>
            <a:r>
              <a:rPr sz="2800" spc="-35" dirty="0" smtClean="0">
                <a:latin typeface="Calibri"/>
                <a:cs typeface="Calibri"/>
              </a:rPr>
              <a:t>a</a:t>
            </a:r>
            <a:r>
              <a:rPr sz="2800" spc="-15" dirty="0" smtClean="0"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6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65" dirty="0"/>
              <a:t>Ac</a:t>
            </a:r>
            <a:r>
              <a:rPr spc="-85" dirty="0"/>
              <a:t>ti</a:t>
            </a:r>
            <a:r>
              <a:rPr spc="-65" dirty="0"/>
              <a:t>v</a:t>
            </a:r>
            <a:r>
              <a:rPr spc="-85" dirty="0"/>
              <a:t>it</a:t>
            </a:r>
            <a:r>
              <a:rPr dirty="0"/>
              <a:t>y</a:t>
            </a:r>
            <a:r>
              <a:rPr spc="-70" dirty="0"/>
              <a:t> </a:t>
            </a:r>
            <a:r>
              <a:rPr spc="-150" dirty="0"/>
              <a:t>R</a:t>
            </a:r>
            <a:r>
              <a:rPr spc="-60" dirty="0"/>
              <a:t>e</a:t>
            </a:r>
            <a:r>
              <a:rPr spc="-90" dirty="0"/>
              <a:t>p</a:t>
            </a:r>
            <a:r>
              <a:rPr spc="-60" dirty="0"/>
              <a:t>o</a:t>
            </a:r>
            <a:r>
              <a:rPr spc="-85" dirty="0"/>
              <a:t>rti</a:t>
            </a:r>
            <a:r>
              <a:rPr spc="-90" dirty="0"/>
              <a:t>n</a:t>
            </a:r>
            <a:r>
              <a:rPr spc="-25" dirty="0"/>
              <a:t>g</a:t>
            </a:r>
            <a:r>
              <a:rPr dirty="0"/>
              <a:t> 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3486" y="1981200"/>
            <a:ext cx="8163597" cy="3092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marR="5080" indent="-461645">
              <a:spcAft>
                <a:spcPts val="800"/>
              </a:spcAft>
              <a:buFont typeface="Wingdings"/>
              <a:buChar char=""/>
              <a:tabLst>
                <a:tab pos="47498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29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nu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app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oll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SOE</a:t>
            </a:r>
            <a:endParaRPr sz="2800" dirty="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474980" algn="l"/>
              </a:tabLst>
            </a:pPr>
            <a:r>
              <a:rPr sz="2800" spc="-20" dirty="0">
                <a:latin typeface="Calibri"/>
                <a:cs typeface="Calibri"/>
              </a:rPr>
              <a:t>Emai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eports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quar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DOE</a:t>
            </a:r>
            <a:r>
              <a:rPr lang="en-US" sz="2800" spc="-2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077595" lvl="1" indent="-461645">
              <a:lnSpc>
                <a:spcPct val="100000"/>
              </a:lnSpc>
              <a:spcBef>
                <a:spcPts val="340"/>
              </a:spcBef>
              <a:buFont typeface="Courier New"/>
              <a:buChar char="o"/>
              <a:tabLst>
                <a:tab pos="1078230" algn="l"/>
              </a:tabLst>
            </a:pP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VR</a:t>
            </a:r>
            <a:r>
              <a:rPr sz="240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b="1" u="heavy" spc="-4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eporti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ng@D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S.MyFlori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a.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om</a:t>
            </a:r>
            <a:endParaRPr sz="2400" dirty="0">
              <a:latin typeface="Calibri"/>
              <a:cs typeface="Calibri"/>
            </a:endParaRPr>
          </a:p>
          <a:p>
            <a:pPr marL="1077595" lvl="1" indent="-461645">
              <a:lnSpc>
                <a:spcPct val="100000"/>
              </a:lnSpc>
              <a:spcBef>
                <a:spcPts val="315"/>
              </a:spcBef>
              <a:buFont typeface="Courier New"/>
              <a:buChar char="o"/>
              <a:tabLst>
                <a:tab pos="1078230" algn="l"/>
              </a:tabLst>
            </a:pPr>
            <a:r>
              <a:rPr sz="2400" spc="-15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specifi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 dirty="0">
              <a:latin typeface="Calibri"/>
              <a:cs typeface="Calibri"/>
            </a:endParaRPr>
          </a:p>
          <a:p>
            <a:pPr marL="1077595" marR="104139" lvl="1" indent="-461645">
              <a:lnSpc>
                <a:spcPts val="2590"/>
              </a:lnSpc>
              <a:spcBef>
                <a:spcPts val="640"/>
              </a:spcBef>
              <a:buFont typeface="Courier New"/>
              <a:buChar char="o"/>
              <a:tabLst>
                <a:tab pos="1078230" algn="l"/>
              </a:tabLst>
            </a:pP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lib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eports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egional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sen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eports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DOE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48132"/>
              </p:ext>
            </p:extLst>
          </p:nvPr>
        </p:nvGraphicFramePr>
        <p:xfrm>
          <a:off x="1033487" y="4953000"/>
          <a:ext cx="8163597" cy="2212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9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2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VERAG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2A437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2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2A4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22" baseline="2430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baseline="2430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270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Quar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2E0CE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Janua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31</a:t>
                      </a:r>
                    </a:p>
                  </a:txBody>
                  <a:tcPr marL="0" marR="0" marT="0" marB="0">
                    <a:solidFill>
                      <a:srgbClr val="D2E0C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2E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400" baseline="24305" dirty="0">
                          <a:latin typeface="Calibri"/>
                          <a:cs typeface="Calibri"/>
                        </a:rPr>
                        <a:t>ND </a:t>
                      </a:r>
                      <a:r>
                        <a:rPr sz="2400" spc="-254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AEFE8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April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 June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AEFE8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July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7" baseline="2430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aseline="24305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2400" spc="-254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2E0CE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July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emb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2E0CE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obe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2E0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69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400" baseline="2430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270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E8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obe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emb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E8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Janua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307" y="1211052"/>
            <a:ext cx="8652611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lang="en-US" u="none" spc="-90" dirty="0" smtClean="0"/>
              <a:t>Statutory Cites</a:t>
            </a:r>
            <a:endParaRPr sz="4000" u="none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54403" y="2047290"/>
            <a:ext cx="8153349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69900" algn="l"/>
              </a:tabLst>
            </a:pPr>
            <a:r>
              <a:rPr lang="en-US" sz="2800" spc="-65" dirty="0" smtClean="0">
                <a:cs typeface="Calibri"/>
              </a:rPr>
              <a:t>Federal </a:t>
            </a:r>
            <a:r>
              <a:rPr lang="en-US" sz="2800" spc="-65" dirty="0">
                <a:cs typeface="Calibri"/>
              </a:rPr>
              <a:t>Law – National Voter Registration Act, 52 U.S.C. § § 20501 – 20511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</a:tabLst>
            </a:pPr>
            <a:r>
              <a:rPr lang="en-US" sz="1600" spc="-65" dirty="0">
                <a:cs typeface="Calibri"/>
              </a:rPr>
              <a:t>https://uscode.house.gov/view.xhtml?path=/</a:t>
            </a:r>
            <a:r>
              <a:rPr lang="en-US" sz="1600" spc="-65" dirty="0" smtClean="0">
                <a:cs typeface="Calibri"/>
              </a:rPr>
              <a:t>prelim@title52/subtitle2/chapter205&amp;edition=prelim</a:t>
            </a:r>
            <a:endParaRPr lang="en-US" sz="1600" spc="-65" dirty="0"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69900" algn="l"/>
              </a:tabLst>
            </a:pPr>
            <a:r>
              <a:rPr lang="en-US" sz="2800" spc="-65" dirty="0" smtClean="0">
                <a:cs typeface="Calibri"/>
              </a:rPr>
              <a:t>State </a:t>
            </a:r>
            <a:r>
              <a:rPr lang="en-US" sz="2800" spc="-65" dirty="0">
                <a:cs typeface="Calibri"/>
              </a:rPr>
              <a:t>Law – Section 97.058, Florida Statutes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</a:tabLst>
            </a:pPr>
            <a:r>
              <a:rPr lang="en-US" sz="1400" spc="-65" dirty="0">
                <a:cs typeface="Calibri"/>
              </a:rPr>
              <a:t>http://</a:t>
            </a:r>
            <a:r>
              <a:rPr lang="en-US" sz="1400" spc="-65" dirty="0" smtClean="0">
                <a:cs typeface="Calibri"/>
              </a:rPr>
              <a:t>www.leg.state.fl.us/statutes/index.cfm?App_mode=Display_Statute&amp;Search_String</a:t>
            </a:r>
            <a:r>
              <a:rPr lang="en-US" sz="1400" spc="-65" dirty="0">
                <a:cs typeface="Calibri"/>
              </a:rPr>
              <a:t>=&amp;URL=0000-0099/0097/Sections/0097.058.html</a:t>
            </a: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69900" algn="l"/>
              </a:tabLst>
            </a:pPr>
            <a:r>
              <a:rPr lang="en-US" sz="2800" spc="-65" dirty="0" smtClean="0">
                <a:cs typeface="Calibri"/>
              </a:rPr>
              <a:t>Rule </a:t>
            </a:r>
            <a:r>
              <a:rPr lang="en-US" sz="2800" spc="-65" dirty="0">
                <a:cs typeface="Calibri"/>
              </a:rPr>
              <a:t>1S-2.048, Florida Administrative Code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</a:tabLst>
            </a:pPr>
            <a:r>
              <a:rPr lang="en-US" sz="1600" spc="-65" dirty="0">
                <a:cs typeface="Calibri"/>
              </a:rPr>
              <a:t>https://www.flrules.org/gateway/RuleNo.asp?title=ELECTIONS&amp;ID=1S-2.048</a:t>
            </a: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69900" algn="l"/>
              </a:tabLst>
            </a:pPr>
            <a:r>
              <a:rPr lang="en-US" sz="2800" spc="-65" dirty="0" smtClean="0">
                <a:cs typeface="Calibri"/>
              </a:rPr>
              <a:t>DOE </a:t>
            </a:r>
            <a:r>
              <a:rPr lang="en-US" sz="2800" spc="-65" dirty="0">
                <a:cs typeface="Calibri"/>
              </a:rPr>
              <a:t>NVRA website: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900" algn="l"/>
              </a:tabLst>
            </a:pPr>
            <a:r>
              <a:rPr lang="en-US" sz="1600" spc="-65" dirty="0">
                <a:cs typeface="Calibri"/>
              </a:rPr>
              <a:t>dos.myflorida.com/elections/for-voters/voter-registration/national-voter-registration­ act/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92964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7254239"/>
            <a:ext cx="10055860" cy="518159"/>
          </a:xfrm>
          <a:custGeom>
            <a:avLst/>
            <a:gdLst/>
            <a:ahLst/>
            <a:cxnLst/>
            <a:rect l="l" t="t" r="r" b="b"/>
            <a:pathLst>
              <a:path w="10055860" h="518159">
                <a:moveTo>
                  <a:pt x="0" y="518159"/>
                </a:moveTo>
                <a:lnTo>
                  <a:pt x="10055352" y="518159"/>
                </a:lnTo>
                <a:lnTo>
                  <a:pt x="1005535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79564"/>
            <a:ext cx="10055860" cy="71755"/>
          </a:xfrm>
          <a:custGeom>
            <a:avLst/>
            <a:gdLst/>
            <a:ahLst/>
            <a:cxnLst/>
            <a:rect l="l" t="t" r="r" b="b"/>
            <a:pathLst>
              <a:path w="10055860" h="71754">
                <a:moveTo>
                  <a:pt x="0" y="71627"/>
                </a:moveTo>
                <a:lnTo>
                  <a:pt x="10055352" y="71627"/>
                </a:lnTo>
                <a:lnTo>
                  <a:pt x="1005535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696" y="4922520"/>
            <a:ext cx="8147684" cy="0"/>
          </a:xfrm>
          <a:custGeom>
            <a:avLst/>
            <a:gdLst/>
            <a:ahLst/>
            <a:cxnLst/>
            <a:rect l="l" t="t" r="r" b="b"/>
            <a:pathLst>
              <a:path w="8147684">
                <a:moveTo>
                  <a:pt x="0" y="0"/>
                </a:moveTo>
                <a:lnTo>
                  <a:pt x="814730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6427" rIns="0" bIns="0" rtlCol="0">
            <a:spAutoFit/>
          </a:bodyPr>
          <a:lstStyle/>
          <a:p>
            <a:pPr marL="86360" marR="5080">
              <a:lnSpc>
                <a:spcPts val="8980"/>
              </a:lnSpc>
            </a:pPr>
            <a:r>
              <a:rPr spc="-65" dirty="0"/>
              <a:t>H</a:t>
            </a:r>
            <a:r>
              <a:rPr spc="-110" dirty="0"/>
              <a:t>o</a:t>
            </a:r>
            <a:r>
              <a:rPr spc="-65" dirty="0"/>
              <a:t>w</a:t>
            </a:r>
            <a:r>
              <a:rPr spc="-70" dirty="0"/>
              <a:t> </a:t>
            </a:r>
            <a:r>
              <a:rPr spc="-195" dirty="0"/>
              <a:t>t</a:t>
            </a:r>
            <a:r>
              <a:rPr dirty="0"/>
              <a:t>o</a:t>
            </a:r>
            <a:r>
              <a:rPr spc="-120" dirty="0"/>
              <a:t> </a:t>
            </a:r>
            <a:r>
              <a:rPr spc="-70" dirty="0"/>
              <a:t>A</a:t>
            </a:r>
            <a:r>
              <a:rPr spc="-105" dirty="0"/>
              <a:t>ss</a:t>
            </a:r>
            <a:r>
              <a:rPr spc="-80" dirty="0"/>
              <a:t>i</a:t>
            </a:r>
            <a:r>
              <a:rPr spc="-210" dirty="0"/>
              <a:t>s</a:t>
            </a:r>
            <a:r>
              <a:rPr spc="-30" dirty="0"/>
              <a:t>t</a:t>
            </a:r>
            <a:r>
              <a:rPr spc="-20" dirty="0"/>
              <a:t> </a:t>
            </a:r>
            <a:r>
              <a:rPr spc="-420" dirty="0"/>
              <a:t>V</a:t>
            </a:r>
            <a:r>
              <a:rPr spc="-70" dirty="0"/>
              <a:t>o</a:t>
            </a:r>
            <a:r>
              <a:rPr spc="-180" dirty="0"/>
              <a:t>t</a:t>
            </a:r>
            <a:r>
              <a:rPr spc="-65" dirty="0"/>
              <a:t>e</a:t>
            </a:r>
            <a:r>
              <a:rPr spc="-35" dirty="0"/>
              <a:t>r</a:t>
            </a:r>
            <a:r>
              <a:rPr spc="-60" dirty="0"/>
              <a:t> </a:t>
            </a:r>
            <a:r>
              <a:rPr spc="-85" dirty="0"/>
              <a:t>A</a:t>
            </a:r>
            <a:r>
              <a:rPr spc="-95" dirty="0"/>
              <a:t>ppli</a:t>
            </a:r>
            <a:r>
              <a:rPr spc="-145" dirty="0"/>
              <a:t>c</a:t>
            </a:r>
            <a:r>
              <a:rPr spc="-105" dirty="0"/>
              <a:t>a</a:t>
            </a:r>
            <a:r>
              <a:rPr spc="-200" dirty="0"/>
              <a:t>n</a:t>
            </a:r>
            <a:r>
              <a:rPr spc="-30" dirty="0"/>
              <a:t>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4300" y="5104384"/>
            <a:ext cx="2456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</a:tabLst>
            </a:pPr>
            <a:r>
              <a:rPr sz="2800" b="0" spc="190" dirty="0">
                <a:latin typeface="Calibri Light"/>
                <a:cs typeface="Calibri Light"/>
              </a:rPr>
              <a:t>S</a:t>
            </a:r>
            <a:r>
              <a:rPr sz="2800" b="0" spc="175" dirty="0">
                <a:latin typeface="Calibri Light"/>
                <a:cs typeface="Calibri Light"/>
              </a:rPr>
              <a:t>E</a:t>
            </a:r>
            <a:r>
              <a:rPr sz="2800" b="0" spc="210" dirty="0">
                <a:latin typeface="Calibri Light"/>
                <a:cs typeface="Calibri Light"/>
              </a:rPr>
              <a:t>C</a:t>
            </a:r>
            <a:r>
              <a:rPr sz="2800" b="0" spc="200" dirty="0">
                <a:latin typeface="Calibri Light"/>
                <a:cs typeface="Calibri Light"/>
              </a:rPr>
              <a:t>TI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-20" dirty="0">
                <a:latin typeface="Calibri Light"/>
                <a:cs typeface="Calibri Light"/>
              </a:rPr>
              <a:t>N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170" dirty="0">
                <a:latin typeface="Calibri Light"/>
                <a:cs typeface="Calibri Light"/>
              </a:rPr>
              <a:t>F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190" dirty="0">
                <a:latin typeface="Calibri Light"/>
                <a:cs typeface="Calibri Light"/>
              </a:rPr>
              <a:t>U</a:t>
            </a:r>
            <a:r>
              <a:rPr sz="2800" b="0" spc="-15" dirty="0">
                <a:latin typeface="Calibri Light"/>
                <a:cs typeface="Calibri Light"/>
              </a:rPr>
              <a:t>R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7629" y="4758690"/>
            <a:ext cx="2265045" cy="2263140"/>
          </a:xfrm>
          <a:custGeom>
            <a:avLst/>
            <a:gdLst/>
            <a:ahLst/>
            <a:cxnLst/>
            <a:rect l="l" t="t" r="r" b="b"/>
            <a:pathLst>
              <a:path w="2265045" h="2263140">
                <a:moveTo>
                  <a:pt x="1132332" y="0"/>
                </a:moveTo>
                <a:lnTo>
                  <a:pt x="1039466" y="3750"/>
                </a:lnTo>
                <a:lnTo>
                  <a:pt x="948667" y="14809"/>
                </a:lnTo>
                <a:lnTo>
                  <a:pt x="860226" y="32885"/>
                </a:lnTo>
                <a:lnTo>
                  <a:pt x="774435" y="57686"/>
                </a:lnTo>
                <a:lnTo>
                  <a:pt x="691586" y="88921"/>
                </a:lnTo>
                <a:lnTo>
                  <a:pt x="611969" y="126300"/>
                </a:lnTo>
                <a:lnTo>
                  <a:pt x="535877" y="169530"/>
                </a:lnTo>
                <a:lnTo>
                  <a:pt x="463600" y="218322"/>
                </a:lnTo>
                <a:lnTo>
                  <a:pt x="395431" y="272383"/>
                </a:lnTo>
                <a:lnTo>
                  <a:pt x="331660" y="331422"/>
                </a:lnTo>
                <a:lnTo>
                  <a:pt x="272579" y="395148"/>
                </a:lnTo>
                <a:lnTo>
                  <a:pt x="218480" y="463271"/>
                </a:lnTo>
                <a:lnTo>
                  <a:pt x="169654" y="535499"/>
                </a:lnTo>
                <a:lnTo>
                  <a:pt x="126392" y="611540"/>
                </a:lnTo>
                <a:lnTo>
                  <a:pt x="88987" y="691104"/>
                </a:lnTo>
                <a:lnTo>
                  <a:pt x="57729" y="773899"/>
                </a:lnTo>
                <a:lnTo>
                  <a:pt x="32909" y="859634"/>
                </a:lnTo>
                <a:lnTo>
                  <a:pt x="14820" y="948019"/>
                </a:lnTo>
                <a:lnTo>
                  <a:pt x="3753" y="1038761"/>
                </a:lnTo>
                <a:lnTo>
                  <a:pt x="0" y="1131570"/>
                </a:lnTo>
                <a:lnTo>
                  <a:pt x="3753" y="1224377"/>
                </a:lnTo>
                <a:lnTo>
                  <a:pt x="14820" y="1315117"/>
                </a:lnTo>
                <a:lnTo>
                  <a:pt x="32909" y="1403501"/>
                </a:lnTo>
                <a:lnTo>
                  <a:pt x="57729" y="1489235"/>
                </a:lnTo>
                <a:lnTo>
                  <a:pt x="88987" y="1572030"/>
                </a:lnTo>
                <a:lnTo>
                  <a:pt x="126392" y="1651593"/>
                </a:lnTo>
                <a:lnTo>
                  <a:pt x="169654" y="1727635"/>
                </a:lnTo>
                <a:lnTo>
                  <a:pt x="218480" y="1799862"/>
                </a:lnTo>
                <a:lnTo>
                  <a:pt x="272579" y="1867985"/>
                </a:lnTo>
                <a:lnTo>
                  <a:pt x="331660" y="1931712"/>
                </a:lnTo>
                <a:lnTo>
                  <a:pt x="395431" y="1990752"/>
                </a:lnTo>
                <a:lnTo>
                  <a:pt x="463600" y="2044814"/>
                </a:lnTo>
                <a:lnTo>
                  <a:pt x="535877" y="2093606"/>
                </a:lnTo>
                <a:lnTo>
                  <a:pt x="611969" y="2136837"/>
                </a:lnTo>
                <a:lnTo>
                  <a:pt x="691586" y="2174216"/>
                </a:lnTo>
                <a:lnTo>
                  <a:pt x="774435" y="2205452"/>
                </a:lnTo>
                <a:lnTo>
                  <a:pt x="860226" y="2230253"/>
                </a:lnTo>
                <a:lnTo>
                  <a:pt x="948667" y="2248329"/>
                </a:lnTo>
                <a:lnTo>
                  <a:pt x="1039466" y="2259388"/>
                </a:lnTo>
                <a:lnTo>
                  <a:pt x="1132332" y="2263140"/>
                </a:lnTo>
                <a:lnTo>
                  <a:pt x="1225197" y="2259388"/>
                </a:lnTo>
                <a:lnTo>
                  <a:pt x="1315996" y="2248329"/>
                </a:lnTo>
                <a:lnTo>
                  <a:pt x="1404437" y="2230253"/>
                </a:lnTo>
                <a:lnTo>
                  <a:pt x="1490228" y="2205452"/>
                </a:lnTo>
                <a:lnTo>
                  <a:pt x="1573077" y="2174216"/>
                </a:lnTo>
                <a:lnTo>
                  <a:pt x="1652694" y="2136837"/>
                </a:lnTo>
                <a:lnTo>
                  <a:pt x="1728786" y="2093606"/>
                </a:lnTo>
                <a:lnTo>
                  <a:pt x="1801063" y="2044814"/>
                </a:lnTo>
                <a:lnTo>
                  <a:pt x="1869232" y="1990752"/>
                </a:lnTo>
                <a:lnTo>
                  <a:pt x="1933003" y="1931712"/>
                </a:lnTo>
                <a:lnTo>
                  <a:pt x="1992084" y="1867985"/>
                </a:lnTo>
                <a:lnTo>
                  <a:pt x="2046183" y="1799862"/>
                </a:lnTo>
                <a:lnTo>
                  <a:pt x="2095009" y="1727635"/>
                </a:lnTo>
                <a:lnTo>
                  <a:pt x="2138271" y="1651593"/>
                </a:lnTo>
                <a:lnTo>
                  <a:pt x="2175676" y="1572030"/>
                </a:lnTo>
                <a:lnTo>
                  <a:pt x="2206934" y="1489235"/>
                </a:lnTo>
                <a:lnTo>
                  <a:pt x="2231754" y="1403501"/>
                </a:lnTo>
                <a:lnTo>
                  <a:pt x="2249843" y="1315117"/>
                </a:lnTo>
                <a:lnTo>
                  <a:pt x="2260910" y="1224377"/>
                </a:lnTo>
                <a:lnTo>
                  <a:pt x="2264664" y="1131570"/>
                </a:lnTo>
                <a:lnTo>
                  <a:pt x="2260910" y="1038761"/>
                </a:lnTo>
                <a:lnTo>
                  <a:pt x="2249843" y="948019"/>
                </a:lnTo>
                <a:lnTo>
                  <a:pt x="2231754" y="859634"/>
                </a:lnTo>
                <a:lnTo>
                  <a:pt x="2206934" y="773899"/>
                </a:lnTo>
                <a:lnTo>
                  <a:pt x="2175676" y="691104"/>
                </a:lnTo>
                <a:lnTo>
                  <a:pt x="2138271" y="611540"/>
                </a:lnTo>
                <a:lnTo>
                  <a:pt x="2095009" y="535499"/>
                </a:lnTo>
                <a:lnTo>
                  <a:pt x="2046183" y="463271"/>
                </a:lnTo>
                <a:lnTo>
                  <a:pt x="1992084" y="395148"/>
                </a:lnTo>
                <a:lnTo>
                  <a:pt x="1933003" y="331422"/>
                </a:lnTo>
                <a:lnTo>
                  <a:pt x="1869232" y="272383"/>
                </a:lnTo>
                <a:lnTo>
                  <a:pt x="1801063" y="218322"/>
                </a:lnTo>
                <a:lnTo>
                  <a:pt x="1728786" y="169530"/>
                </a:lnTo>
                <a:lnTo>
                  <a:pt x="1652694" y="126300"/>
                </a:lnTo>
                <a:lnTo>
                  <a:pt x="1573077" y="88921"/>
                </a:lnTo>
                <a:lnTo>
                  <a:pt x="1490228" y="57686"/>
                </a:lnTo>
                <a:lnTo>
                  <a:pt x="1404437" y="32885"/>
                </a:lnTo>
                <a:lnTo>
                  <a:pt x="1315996" y="14809"/>
                </a:lnTo>
                <a:lnTo>
                  <a:pt x="1225197" y="3750"/>
                </a:lnTo>
                <a:lnTo>
                  <a:pt x="1132332" y="0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110" dirty="0"/>
              <a:t>W</a:t>
            </a:r>
            <a:r>
              <a:rPr u="none" spc="-85" dirty="0"/>
              <a:t>h</a:t>
            </a:r>
            <a:r>
              <a:rPr u="none" spc="-60" dirty="0"/>
              <a:t>e</a:t>
            </a:r>
            <a:r>
              <a:rPr u="none" spc="-25" dirty="0"/>
              <a:t>n</a:t>
            </a:r>
            <a:r>
              <a:rPr u="none" spc="-85" dirty="0"/>
              <a:t> </a:t>
            </a:r>
            <a:r>
              <a:rPr u="none" spc="-135" dirty="0"/>
              <a:t>t</a:t>
            </a:r>
            <a:r>
              <a:rPr u="none" dirty="0"/>
              <a:t>o</a:t>
            </a:r>
            <a:r>
              <a:rPr u="none" spc="-100" dirty="0"/>
              <a:t> </a:t>
            </a:r>
            <a:r>
              <a:rPr u="none" spc="-60" dirty="0"/>
              <a:t>O</a:t>
            </a:r>
            <a:r>
              <a:rPr u="none" spc="-140" dirty="0"/>
              <a:t>f</a:t>
            </a:r>
            <a:r>
              <a:rPr u="none" spc="-220" dirty="0"/>
              <a:t>f</a:t>
            </a:r>
            <a:r>
              <a:rPr u="none" spc="-60" dirty="0"/>
              <a:t>e</a:t>
            </a:r>
            <a:r>
              <a:rPr u="none" spc="-20" dirty="0"/>
              <a:t>r</a:t>
            </a:r>
            <a:r>
              <a:rPr u="none" spc="-100" dirty="0"/>
              <a:t> </a:t>
            </a:r>
            <a:r>
              <a:rPr u="none" spc="-254" dirty="0"/>
              <a:t>V</a:t>
            </a:r>
            <a:r>
              <a:rPr u="none" spc="-60" dirty="0"/>
              <a:t>o</a:t>
            </a:r>
            <a:r>
              <a:rPr u="none" spc="-135" dirty="0"/>
              <a:t>t</a:t>
            </a:r>
            <a:r>
              <a:rPr u="none" spc="-60" dirty="0"/>
              <a:t>e</a:t>
            </a:r>
            <a:r>
              <a:rPr u="none" spc="-20" dirty="0"/>
              <a:t>r</a:t>
            </a:r>
            <a:r>
              <a:rPr u="none" spc="-100" dirty="0"/>
              <a:t> </a:t>
            </a:r>
            <a:r>
              <a:rPr u="none" spc="-155" dirty="0"/>
              <a:t>R</a:t>
            </a:r>
            <a:r>
              <a:rPr u="none" spc="-60" dirty="0"/>
              <a:t>e</a:t>
            </a:r>
            <a:r>
              <a:rPr u="none" spc="-85" dirty="0"/>
              <a:t>gi</a:t>
            </a:r>
            <a:r>
              <a:rPr u="none" spc="-140" dirty="0"/>
              <a:t>s</a:t>
            </a:r>
            <a:r>
              <a:rPr u="none" spc="-90" dirty="0"/>
              <a:t>t</a:t>
            </a:r>
            <a:r>
              <a:rPr u="none" spc="-180" dirty="0"/>
              <a:t>r</a:t>
            </a:r>
            <a:r>
              <a:rPr u="none" spc="-135" dirty="0"/>
              <a:t>a</a:t>
            </a:r>
            <a:r>
              <a:rPr u="none" spc="-75" dirty="0"/>
              <a:t>t</a:t>
            </a:r>
            <a:r>
              <a:rPr u="none" spc="-85" dirty="0"/>
              <a:t>i</a:t>
            </a:r>
            <a:r>
              <a:rPr u="none" spc="-60" dirty="0"/>
              <a:t>o</a:t>
            </a:r>
            <a:r>
              <a:rPr u="none" spc="-25" dirty="0"/>
              <a:t>n</a:t>
            </a:r>
          </a:p>
          <a:p>
            <a:pPr marL="294005">
              <a:lnSpc>
                <a:spcPts val="5330"/>
              </a:lnSpc>
              <a:tabLst>
                <a:tab pos="8639175" algn="l"/>
              </a:tabLst>
            </a:pPr>
            <a:r>
              <a:rPr spc="-90" dirty="0"/>
              <a:t>S</a:t>
            </a:r>
            <a:r>
              <a:rPr spc="-60" dirty="0"/>
              <a:t>e</a:t>
            </a:r>
            <a:r>
              <a:rPr dirty="0"/>
              <a:t>r</a:t>
            </a:r>
            <a:r>
              <a:rPr spc="-75" dirty="0"/>
              <a:t>v</a:t>
            </a:r>
            <a:r>
              <a:rPr spc="-85" dirty="0"/>
              <a:t>i</a:t>
            </a:r>
            <a:r>
              <a:rPr spc="-65" dirty="0"/>
              <a:t>c</a:t>
            </a:r>
            <a:r>
              <a:rPr spc="-60" dirty="0"/>
              <a:t>e</a:t>
            </a:r>
            <a:r>
              <a:rPr spc="-20" dirty="0"/>
              <a:t>s</a:t>
            </a:r>
            <a:r>
              <a:rPr dirty="0"/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3897629" y="4758690"/>
            <a:ext cx="2265045" cy="2263140"/>
          </a:xfrm>
          <a:custGeom>
            <a:avLst/>
            <a:gdLst/>
            <a:ahLst/>
            <a:cxnLst/>
            <a:rect l="l" t="t" r="r" b="b"/>
            <a:pathLst>
              <a:path w="2265045" h="2263140">
                <a:moveTo>
                  <a:pt x="0" y="1131570"/>
                </a:moveTo>
                <a:lnTo>
                  <a:pt x="3753" y="1038761"/>
                </a:lnTo>
                <a:lnTo>
                  <a:pt x="14820" y="948019"/>
                </a:lnTo>
                <a:lnTo>
                  <a:pt x="32909" y="859634"/>
                </a:lnTo>
                <a:lnTo>
                  <a:pt x="57729" y="773899"/>
                </a:lnTo>
                <a:lnTo>
                  <a:pt x="88987" y="691104"/>
                </a:lnTo>
                <a:lnTo>
                  <a:pt x="126392" y="611540"/>
                </a:lnTo>
                <a:lnTo>
                  <a:pt x="169654" y="535499"/>
                </a:lnTo>
                <a:lnTo>
                  <a:pt x="218480" y="463271"/>
                </a:lnTo>
                <a:lnTo>
                  <a:pt x="272579" y="395148"/>
                </a:lnTo>
                <a:lnTo>
                  <a:pt x="331660" y="331422"/>
                </a:lnTo>
                <a:lnTo>
                  <a:pt x="395431" y="272383"/>
                </a:lnTo>
                <a:lnTo>
                  <a:pt x="463600" y="218322"/>
                </a:lnTo>
                <a:lnTo>
                  <a:pt x="535877" y="169530"/>
                </a:lnTo>
                <a:lnTo>
                  <a:pt x="611969" y="126300"/>
                </a:lnTo>
                <a:lnTo>
                  <a:pt x="691586" y="88921"/>
                </a:lnTo>
                <a:lnTo>
                  <a:pt x="774435" y="57686"/>
                </a:lnTo>
                <a:lnTo>
                  <a:pt x="860226" y="32885"/>
                </a:lnTo>
                <a:lnTo>
                  <a:pt x="948667" y="14809"/>
                </a:lnTo>
                <a:lnTo>
                  <a:pt x="1039466" y="3750"/>
                </a:lnTo>
                <a:lnTo>
                  <a:pt x="1132332" y="0"/>
                </a:lnTo>
                <a:lnTo>
                  <a:pt x="1225197" y="3750"/>
                </a:lnTo>
                <a:lnTo>
                  <a:pt x="1315996" y="14809"/>
                </a:lnTo>
                <a:lnTo>
                  <a:pt x="1404437" y="32885"/>
                </a:lnTo>
                <a:lnTo>
                  <a:pt x="1490228" y="57686"/>
                </a:lnTo>
                <a:lnTo>
                  <a:pt x="1573077" y="88921"/>
                </a:lnTo>
                <a:lnTo>
                  <a:pt x="1652694" y="126300"/>
                </a:lnTo>
                <a:lnTo>
                  <a:pt x="1728786" y="169530"/>
                </a:lnTo>
                <a:lnTo>
                  <a:pt x="1801063" y="218322"/>
                </a:lnTo>
                <a:lnTo>
                  <a:pt x="1869232" y="272383"/>
                </a:lnTo>
                <a:lnTo>
                  <a:pt x="1933003" y="331422"/>
                </a:lnTo>
                <a:lnTo>
                  <a:pt x="1992084" y="395148"/>
                </a:lnTo>
                <a:lnTo>
                  <a:pt x="2046183" y="463271"/>
                </a:lnTo>
                <a:lnTo>
                  <a:pt x="2095009" y="535499"/>
                </a:lnTo>
                <a:lnTo>
                  <a:pt x="2138271" y="611540"/>
                </a:lnTo>
                <a:lnTo>
                  <a:pt x="2175676" y="691104"/>
                </a:lnTo>
                <a:lnTo>
                  <a:pt x="2206934" y="773899"/>
                </a:lnTo>
                <a:lnTo>
                  <a:pt x="2231754" y="859634"/>
                </a:lnTo>
                <a:lnTo>
                  <a:pt x="2249843" y="948019"/>
                </a:lnTo>
                <a:lnTo>
                  <a:pt x="2260910" y="1038761"/>
                </a:lnTo>
                <a:lnTo>
                  <a:pt x="2264664" y="1131570"/>
                </a:lnTo>
                <a:lnTo>
                  <a:pt x="2260910" y="1224377"/>
                </a:lnTo>
                <a:lnTo>
                  <a:pt x="2249843" y="1315117"/>
                </a:lnTo>
                <a:lnTo>
                  <a:pt x="2231754" y="1403501"/>
                </a:lnTo>
                <a:lnTo>
                  <a:pt x="2206934" y="1489235"/>
                </a:lnTo>
                <a:lnTo>
                  <a:pt x="2175676" y="1572030"/>
                </a:lnTo>
                <a:lnTo>
                  <a:pt x="2138271" y="1651593"/>
                </a:lnTo>
                <a:lnTo>
                  <a:pt x="2095009" y="1727635"/>
                </a:lnTo>
                <a:lnTo>
                  <a:pt x="2046183" y="1799862"/>
                </a:lnTo>
                <a:lnTo>
                  <a:pt x="1992084" y="1867985"/>
                </a:lnTo>
                <a:lnTo>
                  <a:pt x="1933003" y="1931712"/>
                </a:lnTo>
                <a:lnTo>
                  <a:pt x="1869232" y="1990752"/>
                </a:lnTo>
                <a:lnTo>
                  <a:pt x="1801063" y="2044814"/>
                </a:lnTo>
                <a:lnTo>
                  <a:pt x="1728786" y="2093606"/>
                </a:lnTo>
                <a:lnTo>
                  <a:pt x="1652694" y="2136837"/>
                </a:lnTo>
                <a:lnTo>
                  <a:pt x="1573077" y="2174216"/>
                </a:lnTo>
                <a:lnTo>
                  <a:pt x="1490228" y="2205452"/>
                </a:lnTo>
                <a:lnTo>
                  <a:pt x="1404437" y="2230253"/>
                </a:lnTo>
                <a:lnTo>
                  <a:pt x="1315996" y="2248329"/>
                </a:lnTo>
                <a:lnTo>
                  <a:pt x="1225197" y="2259388"/>
                </a:lnTo>
                <a:lnTo>
                  <a:pt x="1132332" y="2263140"/>
                </a:lnTo>
                <a:lnTo>
                  <a:pt x="1039466" y="2259388"/>
                </a:lnTo>
                <a:lnTo>
                  <a:pt x="948667" y="2248329"/>
                </a:lnTo>
                <a:lnTo>
                  <a:pt x="860226" y="2230253"/>
                </a:lnTo>
                <a:lnTo>
                  <a:pt x="774435" y="2205452"/>
                </a:lnTo>
                <a:lnTo>
                  <a:pt x="691586" y="2174216"/>
                </a:lnTo>
                <a:lnTo>
                  <a:pt x="611969" y="2136837"/>
                </a:lnTo>
                <a:lnTo>
                  <a:pt x="535877" y="2093606"/>
                </a:lnTo>
                <a:lnTo>
                  <a:pt x="463600" y="2044814"/>
                </a:lnTo>
                <a:lnTo>
                  <a:pt x="395431" y="1990752"/>
                </a:lnTo>
                <a:lnTo>
                  <a:pt x="331660" y="1931712"/>
                </a:lnTo>
                <a:lnTo>
                  <a:pt x="272579" y="1867985"/>
                </a:lnTo>
                <a:lnTo>
                  <a:pt x="218480" y="1799862"/>
                </a:lnTo>
                <a:lnTo>
                  <a:pt x="169654" y="1727635"/>
                </a:lnTo>
                <a:lnTo>
                  <a:pt x="126392" y="1651593"/>
                </a:lnTo>
                <a:lnTo>
                  <a:pt x="88987" y="1572030"/>
                </a:lnTo>
                <a:lnTo>
                  <a:pt x="57729" y="1489235"/>
                </a:lnTo>
                <a:lnTo>
                  <a:pt x="32909" y="1403501"/>
                </a:lnTo>
                <a:lnTo>
                  <a:pt x="14820" y="1315117"/>
                </a:lnTo>
                <a:lnTo>
                  <a:pt x="3753" y="1224377"/>
                </a:lnTo>
                <a:lnTo>
                  <a:pt x="0" y="11315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6090" y="5065267"/>
            <a:ext cx="1506220" cy="167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opp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rtunity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egi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upd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egi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4627" y="4027042"/>
            <a:ext cx="1534795" cy="1234440"/>
          </a:xfrm>
          <a:custGeom>
            <a:avLst/>
            <a:gdLst/>
            <a:ahLst/>
            <a:cxnLst/>
            <a:rect l="l" t="t" r="r" b="b"/>
            <a:pathLst>
              <a:path w="1534795" h="1234439">
                <a:moveTo>
                  <a:pt x="221996" y="0"/>
                </a:moveTo>
                <a:lnTo>
                  <a:pt x="0" y="317119"/>
                </a:lnTo>
                <a:lnTo>
                  <a:pt x="1159129" y="1128776"/>
                </a:lnTo>
                <a:lnTo>
                  <a:pt x="1085214" y="1234440"/>
                </a:lnTo>
                <a:lnTo>
                  <a:pt x="1534414" y="1155319"/>
                </a:lnTo>
                <a:lnTo>
                  <a:pt x="1473899" y="811657"/>
                </a:lnTo>
                <a:lnTo>
                  <a:pt x="1381252" y="811657"/>
                </a:lnTo>
                <a:lnTo>
                  <a:pt x="221996" y="0"/>
                </a:lnTo>
                <a:close/>
              </a:path>
              <a:path w="1534795" h="1234439">
                <a:moveTo>
                  <a:pt x="1455293" y="705993"/>
                </a:moveTo>
                <a:lnTo>
                  <a:pt x="1381252" y="811657"/>
                </a:lnTo>
                <a:lnTo>
                  <a:pt x="1473899" y="811657"/>
                </a:lnTo>
                <a:lnTo>
                  <a:pt x="1455293" y="705993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1730" y="3326129"/>
            <a:ext cx="2150745" cy="1720850"/>
          </a:xfrm>
          <a:custGeom>
            <a:avLst/>
            <a:gdLst/>
            <a:ahLst/>
            <a:cxnLst/>
            <a:rect l="l" t="t" r="r" b="b"/>
            <a:pathLst>
              <a:path w="2150745" h="1720850">
                <a:moveTo>
                  <a:pt x="1978262" y="0"/>
                </a:moveTo>
                <a:lnTo>
                  <a:pt x="169654" y="16"/>
                </a:lnTo>
                <a:lnTo>
                  <a:pt x="126763" y="6033"/>
                </a:lnTo>
                <a:lnTo>
                  <a:pt x="87942" y="21949"/>
                </a:lnTo>
                <a:lnTo>
                  <a:pt x="54553" y="46404"/>
                </a:lnTo>
                <a:lnTo>
                  <a:pt x="27958" y="78033"/>
                </a:lnTo>
                <a:lnTo>
                  <a:pt x="9521" y="115475"/>
                </a:lnTo>
                <a:lnTo>
                  <a:pt x="604" y="157367"/>
                </a:lnTo>
                <a:lnTo>
                  <a:pt x="0" y="1550925"/>
                </a:lnTo>
                <a:lnTo>
                  <a:pt x="821" y="1565590"/>
                </a:lnTo>
                <a:lnTo>
                  <a:pt x="10289" y="1607275"/>
                </a:lnTo>
                <a:lnTo>
                  <a:pt x="29203" y="1644437"/>
                </a:lnTo>
                <a:lnTo>
                  <a:pt x="56200" y="1675713"/>
                </a:lnTo>
                <a:lnTo>
                  <a:pt x="89919" y="1699739"/>
                </a:lnTo>
                <a:lnTo>
                  <a:pt x="128995" y="1715154"/>
                </a:lnTo>
                <a:lnTo>
                  <a:pt x="172068" y="1720596"/>
                </a:lnTo>
                <a:lnTo>
                  <a:pt x="1980676" y="1720579"/>
                </a:lnTo>
                <a:lnTo>
                  <a:pt x="2023567" y="1714562"/>
                </a:lnTo>
                <a:lnTo>
                  <a:pt x="2062388" y="1698646"/>
                </a:lnTo>
                <a:lnTo>
                  <a:pt x="2095777" y="1674191"/>
                </a:lnTo>
                <a:lnTo>
                  <a:pt x="2122371" y="1642562"/>
                </a:lnTo>
                <a:lnTo>
                  <a:pt x="2140808" y="1605120"/>
                </a:lnTo>
                <a:lnTo>
                  <a:pt x="2149725" y="1563228"/>
                </a:lnTo>
                <a:lnTo>
                  <a:pt x="2150330" y="169670"/>
                </a:lnTo>
                <a:lnTo>
                  <a:pt x="2149509" y="155005"/>
                </a:lnTo>
                <a:lnTo>
                  <a:pt x="2140041" y="113320"/>
                </a:lnTo>
                <a:lnTo>
                  <a:pt x="2121127" y="76158"/>
                </a:lnTo>
                <a:lnTo>
                  <a:pt x="2094129" y="44882"/>
                </a:lnTo>
                <a:lnTo>
                  <a:pt x="2060411" y="20856"/>
                </a:lnTo>
                <a:lnTo>
                  <a:pt x="2021334" y="5441"/>
                </a:lnTo>
                <a:lnTo>
                  <a:pt x="197826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1713" y="3326129"/>
            <a:ext cx="2150745" cy="1720850"/>
          </a:xfrm>
          <a:custGeom>
            <a:avLst/>
            <a:gdLst/>
            <a:ahLst/>
            <a:cxnLst/>
            <a:rect l="l" t="t" r="r" b="b"/>
            <a:pathLst>
              <a:path w="2150745" h="1720850">
                <a:moveTo>
                  <a:pt x="0" y="172085"/>
                </a:moveTo>
                <a:lnTo>
                  <a:pt x="5441" y="129012"/>
                </a:lnTo>
                <a:lnTo>
                  <a:pt x="20856" y="89935"/>
                </a:lnTo>
                <a:lnTo>
                  <a:pt x="44882" y="56217"/>
                </a:lnTo>
                <a:lnTo>
                  <a:pt x="76158" y="29220"/>
                </a:lnTo>
                <a:lnTo>
                  <a:pt x="113320" y="10306"/>
                </a:lnTo>
                <a:lnTo>
                  <a:pt x="155005" y="838"/>
                </a:lnTo>
                <a:lnTo>
                  <a:pt x="1978278" y="0"/>
                </a:lnTo>
                <a:lnTo>
                  <a:pt x="1992996" y="621"/>
                </a:lnTo>
                <a:lnTo>
                  <a:pt x="2034888" y="9538"/>
                </a:lnTo>
                <a:lnTo>
                  <a:pt x="2072330" y="27975"/>
                </a:lnTo>
                <a:lnTo>
                  <a:pt x="2103959" y="54569"/>
                </a:lnTo>
                <a:lnTo>
                  <a:pt x="2128414" y="87958"/>
                </a:lnTo>
                <a:lnTo>
                  <a:pt x="2144330" y="126779"/>
                </a:lnTo>
                <a:lnTo>
                  <a:pt x="2150347" y="169670"/>
                </a:lnTo>
                <a:lnTo>
                  <a:pt x="2150364" y="1548511"/>
                </a:lnTo>
                <a:lnTo>
                  <a:pt x="2149742" y="1563228"/>
                </a:lnTo>
                <a:lnTo>
                  <a:pt x="2140825" y="1605120"/>
                </a:lnTo>
                <a:lnTo>
                  <a:pt x="2122388" y="1642562"/>
                </a:lnTo>
                <a:lnTo>
                  <a:pt x="2095794" y="1674191"/>
                </a:lnTo>
                <a:lnTo>
                  <a:pt x="2062405" y="1698646"/>
                </a:lnTo>
                <a:lnTo>
                  <a:pt x="2023584" y="1714562"/>
                </a:lnTo>
                <a:lnTo>
                  <a:pt x="1980693" y="1720579"/>
                </a:lnTo>
                <a:lnTo>
                  <a:pt x="172085" y="1720596"/>
                </a:lnTo>
                <a:lnTo>
                  <a:pt x="157367" y="1719974"/>
                </a:lnTo>
                <a:lnTo>
                  <a:pt x="115475" y="1711057"/>
                </a:lnTo>
                <a:lnTo>
                  <a:pt x="78033" y="1692620"/>
                </a:lnTo>
                <a:lnTo>
                  <a:pt x="46404" y="1666026"/>
                </a:lnTo>
                <a:lnTo>
                  <a:pt x="21949" y="1632637"/>
                </a:lnTo>
                <a:lnTo>
                  <a:pt x="6033" y="1593816"/>
                </a:lnTo>
                <a:lnTo>
                  <a:pt x="16" y="1550925"/>
                </a:lnTo>
                <a:lnTo>
                  <a:pt x="0" y="17208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0126" y="3528440"/>
            <a:ext cx="1651635" cy="133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91500"/>
              </a:lnSpc>
            </a:pP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ach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cli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appli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06111" y="2918460"/>
            <a:ext cx="646430" cy="1737360"/>
          </a:xfrm>
          <a:custGeom>
            <a:avLst/>
            <a:gdLst/>
            <a:ahLst/>
            <a:cxnLst/>
            <a:rect l="l" t="t" r="r" b="b"/>
            <a:pathLst>
              <a:path w="646429" h="1737360">
                <a:moveTo>
                  <a:pt x="646176" y="1414272"/>
                </a:moveTo>
                <a:lnTo>
                  <a:pt x="0" y="1414272"/>
                </a:lnTo>
                <a:lnTo>
                  <a:pt x="323088" y="1737359"/>
                </a:lnTo>
                <a:lnTo>
                  <a:pt x="646176" y="1414272"/>
                </a:lnTo>
                <a:close/>
              </a:path>
              <a:path w="646429" h="1737360">
                <a:moveTo>
                  <a:pt x="516889" y="0"/>
                </a:moveTo>
                <a:lnTo>
                  <a:pt x="129286" y="0"/>
                </a:lnTo>
                <a:lnTo>
                  <a:pt x="129286" y="1414272"/>
                </a:lnTo>
                <a:lnTo>
                  <a:pt x="516889" y="1414272"/>
                </a:lnTo>
                <a:lnTo>
                  <a:pt x="516889" y="0"/>
                </a:lnTo>
                <a:close/>
              </a:path>
            </a:pathLst>
          </a:custGeom>
          <a:solidFill>
            <a:srgbClr val="37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4034" y="2059685"/>
            <a:ext cx="2152015" cy="1720850"/>
          </a:xfrm>
          <a:custGeom>
            <a:avLst/>
            <a:gdLst/>
            <a:ahLst/>
            <a:cxnLst/>
            <a:rect l="l" t="t" r="r" b="b"/>
            <a:pathLst>
              <a:path w="2152015" h="1720850">
                <a:moveTo>
                  <a:pt x="1979786" y="0"/>
                </a:moveTo>
                <a:lnTo>
                  <a:pt x="169654" y="16"/>
                </a:lnTo>
                <a:lnTo>
                  <a:pt x="126763" y="6033"/>
                </a:lnTo>
                <a:lnTo>
                  <a:pt x="87942" y="21949"/>
                </a:lnTo>
                <a:lnTo>
                  <a:pt x="54553" y="46404"/>
                </a:lnTo>
                <a:lnTo>
                  <a:pt x="27958" y="78033"/>
                </a:lnTo>
                <a:lnTo>
                  <a:pt x="9521" y="115475"/>
                </a:lnTo>
                <a:lnTo>
                  <a:pt x="604" y="157367"/>
                </a:lnTo>
                <a:lnTo>
                  <a:pt x="0" y="1550925"/>
                </a:lnTo>
                <a:lnTo>
                  <a:pt x="821" y="1565590"/>
                </a:lnTo>
                <a:lnTo>
                  <a:pt x="10289" y="1607275"/>
                </a:lnTo>
                <a:lnTo>
                  <a:pt x="29203" y="1644437"/>
                </a:lnTo>
                <a:lnTo>
                  <a:pt x="56200" y="1675713"/>
                </a:lnTo>
                <a:lnTo>
                  <a:pt x="89919" y="1699739"/>
                </a:lnTo>
                <a:lnTo>
                  <a:pt x="128995" y="1715154"/>
                </a:lnTo>
                <a:lnTo>
                  <a:pt x="172068" y="1720596"/>
                </a:lnTo>
                <a:lnTo>
                  <a:pt x="1982200" y="1720579"/>
                </a:lnTo>
                <a:lnTo>
                  <a:pt x="2025091" y="1714562"/>
                </a:lnTo>
                <a:lnTo>
                  <a:pt x="2063912" y="1698646"/>
                </a:lnTo>
                <a:lnTo>
                  <a:pt x="2097301" y="1674191"/>
                </a:lnTo>
                <a:lnTo>
                  <a:pt x="2123895" y="1642562"/>
                </a:lnTo>
                <a:lnTo>
                  <a:pt x="2142332" y="1605120"/>
                </a:lnTo>
                <a:lnTo>
                  <a:pt x="2151249" y="1563228"/>
                </a:lnTo>
                <a:lnTo>
                  <a:pt x="2151854" y="169670"/>
                </a:lnTo>
                <a:lnTo>
                  <a:pt x="2151033" y="155005"/>
                </a:lnTo>
                <a:lnTo>
                  <a:pt x="2141565" y="113320"/>
                </a:lnTo>
                <a:lnTo>
                  <a:pt x="2122651" y="76158"/>
                </a:lnTo>
                <a:lnTo>
                  <a:pt x="2095653" y="44882"/>
                </a:lnTo>
                <a:lnTo>
                  <a:pt x="2061935" y="20856"/>
                </a:lnTo>
                <a:lnTo>
                  <a:pt x="2022858" y="5441"/>
                </a:lnTo>
                <a:lnTo>
                  <a:pt x="1979786" y="0"/>
                </a:lnTo>
                <a:close/>
              </a:path>
            </a:pathLst>
          </a:custGeom>
          <a:solidFill>
            <a:srgbClr val="37A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4017" y="2059685"/>
            <a:ext cx="2152015" cy="1720850"/>
          </a:xfrm>
          <a:custGeom>
            <a:avLst/>
            <a:gdLst/>
            <a:ahLst/>
            <a:cxnLst/>
            <a:rect l="l" t="t" r="r" b="b"/>
            <a:pathLst>
              <a:path w="2152015" h="1720850">
                <a:moveTo>
                  <a:pt x="0" y="172085"/>
                </a:moveTo>
                <a:lnTo>
                  <a:pt x="5441" y="129012"/>
                </a:lnTo>
                <a:lnTo>
                  <a:pt x="20856" y="89935"/>
                </a:lnTo>
                <a:lnTo>
                  <a:pt x="44882" y="56217"/>
                </a:lnTo>
                <a:lnTo>
                  <a:pt x="76158" y="29220"/>
                </a:lnTo>
                <a:lnTo>
                  <a:pt x="113320" y="10306"/>
                </a:lnTo>
                <a:lnTo>
                  <a:pt x="155005" y="838"/>
                </a:lnTo>
                <a:lnTo>
                  <a:pt x="1979803" y="0"/>
                </a:lnTo>
                <a:lnTo>
                  <a:pt x="1994520" y="621"/>
                </a:lnTo>
                <a:lnTo>
                  <a:pt x="2036412" y="9538"/>
                </a:lnTo>
                <a:lnTo>
                  <a:pt x="2073854" y="27975"/>
                </a:lnTo>
                <a:lnTo>
                  <a:pt x="2105483" y="54569"/>
                </a:lnTo>
                <a:lnTo>
                  <a:pt x="2129938" y="87958"/>
                </a:lnTo>
                <a:lnTo>
                  <a:pt x="2145854" y="126779"/>
                </a:lnTo>
                <a:lnTo>
                  <a:pt x="2151871" y="169670"/>
                </a:lnTo>
                <a:lnTo>
                  <a:pt x="2151888" y="1548511"/>
                </a:lnTo>
                <a:lnTo>
                  <a:pt x="2151266" y="1563228"/>
                </a:lnTo>
                <a:lnTo>
                  <a:pt x="2142349" y="1605120"/>
                </a:lnTo>
                <a:lnTo>
                  <a:pt x="2123912" y="1642562"/>
                </a:lnTo>
                <a:lnTo>
                  <a:pt x="2097318" y="1674191"/>
                </a:lnTo>
                <a:lnTo>
                  <a:pt x="2063929" y="1698646"/>
                </a:lnTo>
                <a:lnTo>
                  <a:pt x="2025108" y="1714562"/>
                </a:lnTo>
                <a:lnTo>
                  <a:pt x="1982217" y="1720579"/>
                </a:lnTo>
                <a:lnTo>
                  <a:pt x="172085" y="1720596"/>
                </a:lnTo>
                <a:lnTo>
                  <a:pt x="157367" y="1719974"/>
                </a:lnTo>
                <a:lnTo>
                  <a:pt x="115475" y="1711057"/>
                </a:lnTo>
                <a:lnTo>
                  <a:pt x="78033" y="1692620"/>
                </a:lnTo>
                <a:lnTo>
                  <a:pt x="46404" y="1666026"/>
                </a:lnTo>
                <a:lnTo>
                  <a:pt x="21949" y="1632637"/>
                </a:lnTo>
                <a:lnTo>
                  <a:pt x="6033" y="1593816"/>
                </a:lnTo>
                <a:lnTo>
                  <a:pt x="16" y="1550925"/>
                </a:lnTo>
                <a:lnTo>
                  <a:pt x="0" y="17208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46041" y="2260879"/>
            <a:ext cx="1769110" cy="133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</a:pP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ach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 c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39358" y="4027042"/>
            <a:ext cx="1534795" cy="1234440"/>
          </a:xfrm>
          <a:custGeom>
            <a:avLst/>
            <a:gdLst/>
            <a:ahLst/>
            <a:cxnLst/>
            <a:rect l="l" t="t" r="r" b="b"/>
            <a:pathLst>
              <a:path w="1534795" h="1234439">
                <a:moveTo>
                  <a:pt x="79120" y="705993"/>
                </a:moveTo>
                <a:lnTo>
                  <a:pt x="0" y="1155319"/>
                </a:lnTo>
                <a:lnTo>
                  <a:pt x="449199" y="1234440"/>
                </a:lnTo>
                <a:lnTo>
                  <a:pt x="375284" y="1128776"/>
                </a:lnTo>
                <a:lnTo>
                  <a:pt x="828163" y="811657"/>
                </a:lnTo>
                <a:lnTo>
                  <a:pt x="153162" y="811657"/>
                </a:lnTo>
                <a:lnTo>
                  <a:pt x="79120" y="705993"/>
                </a:lnTo>
                <a:close/>
              </a:path>
              <a:path w="1534795" h="1234439">
                <a:moveTo>
                  <a:pt x="1312417" y="0"/>
                </a:moveTo>
                <a:lnTo>
                  <a:pt x="153162" y="811657"/>
                </a:lnTo>
                <a:lnTo>
                  <a:pt x="828163" y="811657"/>
                </a:lnTo>
                <a:lnTo>
                  <a:pt x="1534414" y="317119"/>
                </a:lnTo>
                <a:lnTo>
                  <a:pt x="1312417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7862" y="3326129"/>
            <a:ext cx="2150745" cy="1720850"/>
          </a:xfrm>
          <a:custGeom>
            <a:avLst/>
            <a:gdLst/>
            <a:ahLst/>
            <a:cxnLst/>
            <a:rect l="l" t="t" r="r" b="b"/>
            <a:pathLst>
              <a:path w="2150745" h="1720850">
                <a:moveTo>
                  <a:pt x="1978262" y="0"/>
                </a:moveTo>
                <a:lnTo>
                  <a:pt x="169654" y="16"/>
                </a:lnTo>
                <a:lnTo>
                  <a:pt x="126763" y="6033"/>
                </a:lnTo>
                <a:lnTo>
                  <a:pt x="87942" y="21949"/>
                </a:lnTo>
                <a:lnTo>
                  <a:pt x="54553" y="46404"/>
                </a:lnTo>
                <a:lnTo>
                  <a:pt x="27958" y="78033"/>
                </a:lnTo>
                <a:lnTo>
                  <a:pt x="9521" y="115475"/>
                </a:lnTo>
                <a:lnTo>
                  <a:pt x="604" y="157367"/>
                </a:lnTo>
                <a:lnTo>
                  <a:pt x="0" y="1550925"/>
                </a:lnTo>
                <a:lnTo>
                  <a:pt x="821" y="1565590"/>
                </a:lnTo>
                <a:lnTo>
                  <a:pt x="10289" y="1607275"/>
                </a:lnTo>
                <a:lnTo>
                  <a:pt x="29203" y="1644437"/>
                </a:lnTo>
                <a:lnTo>
                  <a:pt x="56200" y="1675713"/>
                </a:lnTo>
                <a:lnTo>
                  <a:pt x="89919" y="1699739"/>
                </a:lnTo>
                <a:lnTo>
                  <a:pt x="128995" y="1715154"/>
                </a:lnTo>
                <a:lnTo>
                  <a:pt x="172068" y="1720596"/>
                </a:lnTo>
                <a:lnTo>
                  <a:pt x="1980676" y="1720579"/>
                </a:lnTo>
                <a:lnTo>
                  <a:pt x="2023567" y="1714562"/>
                </a:lnTo>
                <a:lnTo>
                  <a:pt x="2062388" y="1698646"/>
                </a:lnTo>
                <a:lnTo>
                  <a:pt x="2095777" y="1674191"/>
                </a:lnTo>
                <a:lnTo>
                  <a:pt x="2122371" y="1642562"/>
                </a:lnTo>
                <a:lnTo>
                  <a:pt x="2140808" y="1605120"/>
                </a:lnTo>
                <a:lnTo>
                  <a:pt x="2149725" y="1563228"/>
                </a:lnTo>
                <a:lnTo>
                  <a:pt x="2150330" y="169670"/>
                </a:lnTo>
                <a:lnTo>
                  <a:pt x="2149509" y="155005"/>
                </a:lnTo>
                <a:lnTo>
                  <a:pt x="2140041" y="113320"/>
                </a:lnTo>
                <a:lnTo>
                  <a:pt x="2121127" y="76158"/>
                </a:lnTo>
                <a:lnTo>
                  <a:pt x="2094129" y="44882"/>
                </a:lnTo>
                <a:lnTo>
                  <a:pt x="2060411" y="20856"/>
                </a:lnTo>
                <a:lnTo>
                  <a:pt x="2021334" y="5441"/>
                </a:lnTo>
                <a:lnTo>
                  <a:pt x="1978262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7846" y="3326129"/>
            <a:ext cx="2150745" cy="1720850"/>
          </a:xfrm>
          <a:custGeom>
            <a:avLst/>
            <a:gdLst/>
            <a:ahLst/>
            <a:cxnLst/>
            <a:rect l="l" t="t" r="r" b="b"/>
            <a:pathLst>
              <a:path w="2150745" h="1720850">
                <a:moveTo>
                  <a:pt x="0" y="172085"/>
                </a:moveTo>
                <a:lnTo>
                  <a:pt x="5441" y="129012"/>
                </a:lnTo>
                <a:lnTo>
                  <a:pt x="20856" y="89935"/>
                </a:lnTo>
                <a:lnTo>
                  <a:pt x="44882" y="56217"/>
                </a:lnTo>
                <a:lnTo>
                  <a:pt x="76158" y="29220"/>
                </a:lnTo>
                <a:lnTo>
                  <a:pt x="113320" y="10306"/>
                </a:lnTo>
                <a:lnTo>
                  <a:pt x="155005" y="838"/>
                </a:lnTo>
                <a:lnTo>
                  <a:pt x="1978278" y="0"/>
                </a:lnTo>
                <a:lnTo>
                  <a:pt x="1992996" y="621"/>
                </a:lnTo>
                <a:lnTo>
                  <a:pt x="2034888" y="9538"/>
                </a:lnTo>
                <a:lnTo>
                  <a:pt x="2072330" y="27975"/>
                </a:lnTo>
                <a:lnTo>
                  <a:pt x="2103959" y="54569"/>
                </a:lnTo>
                <a:lnTo>
                  <a:pt x="2128414" y="87958"/>
                </a:lnTo>
                <a:lnTo>
                  <a:pt x="2144330" y="126779"/>
                </a:lnTo>
                <a:lnTo>
                  <a:pt x="2150347" y="169670"/>
                </a:lnTo>
                <a:lnTo>
                  <a:pt x="2150363" y="1548511"/>
                </a:lnTo>
                <a:lnTo>
                  <a:pt x="2149742" y="1563228"/>
                </a:lnTo>
                <a:lnTo>
                  <a:pt x="2140825" y="1605120"/>
                </a:lnTo>
                <a:lnTo>
                  <a:pt x="2122388" y="1642562"/>
                </a:lnTo>
                <a:lnTo>
                  <a:pt x="2095794" y="1674191"/>
                </a:lnTo>
                <a:lnTo>
                  <a:pt x="2062405" y="1698646"/>
                </a:lnTo>
                <a:lnTo>
                  <a:pt x="2023584" y="1714562"/>
                </a:lnTo>
                <a:lnTo>
                  <a:pt x="1980693" y="1720579"/>
                </a:lnTo>
                <a:lnTo>
                  <a:pt x="172084" y="1720596"/>
                </a:lnTo>
                <a:lnTo>
                  <a:pt x="157367" y="1719974"/>
                </a:lnTo>
                <a:lnTo>
                  <a:pt x="115475" y="1711057"/>
                </a:lnTo>
                <a:lnTo>
                  <a:pt x="78033" y="1692620"/>
                </a:lnTo>
                <a:lnTo>
                  <a:pt x="46404" y="1666026"/>
                </a:lnTo>
                <a:lnTo>
                  <a:pt x="21949" y="1632637"/>
                </a:lnTo>
                <a:lnTo>
                  <a:pt x="6033" y="1593816"/>
                </a:lnTo>
                <a:lnTo>
                  <a:pt x="16" y="1550925"/>
                </a:lnTo>
                <a:lnTo>
                  <a:pt x="0" y="17208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10019" y="3528440"/>
            <a:ext cx="1903730" cy="133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91500"/>
              </a:lnSpc>
            </a:pP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ach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cli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pplies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500" dirty="0"/>
              <a:t>T</a:t>
            </a:r>
            <a:r>
              <a:rPr dirty="0"/>
              <a:t>o</a:t>
            </a:r>
            <a:r>
              <a:rPr spc="-100" dirty="0"/>
              <a:t> </a:t>
            </a:r>
            <a:r>
              <a:rPr spc="-70" dirty="0"/>
              <a:t>W</a:t>
            </a:r>
            <a:r>
              <a:rPr spc="-90" dirty="0"/>
              <a:t>h</a:t>
            </a:r>
            <a:r>
              <a:rPr spc="-60" dirty="0"/>
              <a:t>o</a:t>
            </a:r>
            <a:r>
              <a:rPr dirty="0"/>
              <a:t>m</a:t>
            </a:r>
            <a:r>
              <a:rPr spc="-100" dirty="0"/>
              <a:t> </a:t>
            </a:r>
            <a:r>
              <a:rPr spc="-60" dirty="0"/>
              <a:t>D</a:t>
            </a:r>
            <a:r>
              <a:rPr dirty="0"/>
              <a:t>o</a:t>
            </a:r>
            <a:r>
              <a:rPr spc="-110" dirty="0"/>
              <a:t> </a:t>
            </a:r>
            <a:r>
              <a:rPr dirty="0"/>
              <a:t>I</a:t>
            </a:r>
            <a:r>
              <a:rPr spc="-114" dirty="0"/>
              <a:t> </a:t>
            </a:r>
            <a:r>
              <a:rPr spc="-60" dirty="0"/>
              <a:t>O</a:t>
            </a:r>
            <a:r>
              <a:rPr spc="-145" dirty="0"/>
              <a:t>f</a:t>
            </a:r>
            <a:r>
              <a:rPr spc="-220" dirty="0"/>
              <a:t>f</a:t>
            </a:r>
            <a:r>
              <a:rPr spc="-60" dirty="0"/>
              <a:t>e</a:t>
            </a:r>
            <a:r>
              <a:rPr spc="-20" dirty="0"/>
              <a:t>r</a:t>
            </a:r>
            <a:r>
              <a:rPr spc="-105" dirty="0"/>
              <a:t> </a:t>
            </a:r>
            <a:r>
              <a:rPr spc="-90" dirty="0"/>
              <a:t>S</a:t>
            </a:r>
            <a:r>
              <a:rPr spc="-60" dirty="0"/>
              <a:t>e</a:t>
            </a:r>
            <a:r>
              <a:rPr dirty="0"/>
              <a:t>r</a:t>
            </a:r>
            <a:r>
              <a:rPr spc="-75" dirty="0"/>
              <a:t>v</a:t>
            </a:r>
            <a:r>
              <a:rPr spc="-85" dirty="0"/>
              <a:t>i</a:t>
            </a:r>
            <a:r>
              <a:rPr spc="-65" dirty="0"/>
              <a:t>c</a:t>
            </a:r>
            <a:r>
              <a:rPr spc="-60" dirty="0"/>
              <a:t>e</a:t>
            </a:r>
            <a:r>
              <a:rPr spc="-80" dirty="0"/>
              <a:t>s</a:t>
            </a:r>
            <a:r>
              <a:rPr dirty="0"/>
              <a:t>? 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7822" y="7456119"/>
            <a:ext cx="17526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083" y="2103678"/>
            <a:ext cx="8194421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 indent="-513080">
              <a:lnSpc>
                <a:spcPct val="100000"/>
              </a:lnSpc>
              <a:buFont typeface="Wingdings"/>
              <a:buChar char=""/>
              <a:tabLst>
                <a:tab pos="526415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who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18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ol</a:t>
            </a:r>
            <a:r>
              <a:rPr sz="2800" spc="-25" dirty="0" smtClean="0">
                <a:latin typeface="Calibri"/>
                <a:cs typeface="Calibri"/>
              </a:rPr>
              <a:t>d</a:t>
            </a:r>
            <a:r>
              <a:rPr sz="2800" spc="-15" dirty="0" smtClean="0">
                <a:latin typeface="Calibri"/>
                <a:cs typeface="Calibri"/>
              </a:rPr>
              <a:t>er</a:t>
            </a:r>
            <a:r>
              <a:rPr lang="en-US" sz="2800" spc="-1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917575" lvl="1" indent="-38227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Courier New"/>
              <a:buChar char="o"/>
              <a:tabLst>
                <a:tab pos="918210" algn="l"/>
              </a:tabLst>
            </a:pPr>
            <a:r>
              <a:rPr sz="2400" dirty="0">
                <a:latin typeface="Calibri"/>
                <a:cs typeface="Calibri"/>
              </a:rPr>
              <a:t>Assuming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wise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</a:p>
          <a:p>
            <a:pPr marL="469265" indent="-45656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Specia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ts:</a:t>
            </a:r>
            <a:endParaRPr sz="2800" dirty="0">
              <a:latin typeface="Calibri"/>
              <a:cs typeface="Calibri"/>
            </a:endParaRPr>
          </a:p>
          <a:p>
            <a:pPr marL="917575" lvl="1" indent="-382270">
              <a:lnSpc>
                <a:spcPct val="100000"/>
              </a:lnSpc>
              <a:spcBef>
                <a:spcPts val="630"/>
              </a:spcBef>
              <a:buFont typeface="Courier New"/>
              <a:buChar char="o"/>
              <a:tabLst>
                <a:tab pos="91821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</a:p>
          <a:p>
            <a:pPr marL="917575" lvl="1" indent="-38227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918210" algn="l"/>
              </a:tabLst>
            </a:pPr>
            <a:r>
              <a:rPr sz="2400" spc="-5" dirty="0">
                <a:latin typeface="Calibri"/>
                <a:cs typeface="Calibri"/>
              </a:rPr>
              <a:t>Hig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risk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ess</a:t>
            </a:r>
            <a:r>
              <a:rPr sz="2400" dirty="0">
                <a:latin typeface="Calibri"/>
                <a:cs typeface="Calibri"/>
              </a:rPr>
              <a:t>ionals</a:t>
            </a:r>
          </a:p>
          <a:p>
            <a:pPr marL="917575" lvl="1" indent="-38227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918210" algn="l"/>
              </a:tabLst>
            </a:pPr>
            <a:r>
              <a:rPr sz="2400" spc="-5" dirty="0">
                <a:latin typeface="Calibri"/>
                <a:cs typeface="Calibri"/>
              </a:rPr>
              <a:t>Victim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90" dirty="0"/>
              <a:t>S</a:t>
            </a:r>
            <a:r>
              <a:rPr u="none" spc="-85" dirty="0"/>
              <a:t>p</a:t>
            </a:r>
            <a:r>
              <a:rPr u="none" spc="-60" dirty="0"/>
              <a:t>ec</a:t>
            </a:r>
            <a:r>
              <a:rPr u="none" spc="-85" dirty="0"/>
              <a:t>i</a:t>
            </a:r>
            <a:r>
              <a:rPr u="none" spc="-90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55" dirty="0"/>
              <a:t>C</a:t>
            </a:r>
            <a:r>
              <a:rPr u="none" spc="-85" dirty="0"/>
              <a:t>l</a:t>
            </a:r>
            <a:r>
              <a:rPr u="none" spc="-90" dirty="0"/>
              <a:t>a</a:t>
            </a:r>
            <a:r>
              <a:rPr u="none" spc="-80" dirty="0"/>
              <a:t>s</a:t>
            </a:r>
            <a:r>
              <a:rPr u="none" spc="-20" dirty="0"/>
              <a:t>s</a:t>
            </a:r>
            <a:r>
              <a:rPr u="none" spc="-60" dirty="0"/>
              <a:t> o</a:t>
            </a:r>
            <a:r>
              <a:rPr u="none" spc="-15" dirty="0"/>
              <a:t>f</a:t>
            </a:r>
            <a:r>
              <a:rPr u="none" spc="-110" dirty="0"/>
              <a:t> </a:t>
            </a:r>
            <a:r>
              <a:rPr u="none" spc="-65" dirty="0"/>
              <a:t>A</a:t>
            </a:r>
            <a:r>
              <a:rPr u="none" spc="-85" dirty="0"/>
              <a:t>ppli</a:t>
            </a:r>
            <a:r>
              <a:rPr u="none" spc="-110" dirty="0"/>
              <a:t>c</a:t>
            </a:r>
            <a:r>
              <a:rPr u="none" spc="-80" dirty="0"/>
              <a:t>a</a:t>
            </a:r>
            <a:r>
              <a:rPr u="none" spc="-120" dirty="0"/>
              <a:t>n</a:t>
            </a:r>
            <a:r>
              <a:rPr u="none" spc="-90" dirty="0"/>
              <a:t>t</a:t>
            </a:r>
            <a:r>
              <a:rPr u="none" spc="-70" dirty="0"/>
              <a:t>s</a:t>
            </a:r>
            <a:r>
              <a:rPr u="none" spc="-15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4300" y="1297965"/>
            <a:ext cx="349821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0" spc="-110" dirty="0">
                <a:latin typeface="Calibri Light"/>
                <a:cs typeface="Calibri Light"/>
              </a:rPr>
              <a:t>P</a:t>
            </a:r>
            <a:r>
              <a:rPr sz="4800" b="0" spc="-155" dirty="0">
                <a:latin typeface="Calibri Light"/>
                <a:cs typeface="Calibri Light"/>
              </a:rPr>
              <a:t>r</a:t>
            </a:r>
            <a:r>
              <a:rPr sz="4800" b="0" spc="-60" dirty="0">
                <a:latin typeface="Calibri Light"/>
                <a:cs typeface="Calibri Light"/>
              </a:rPr>
              <a:t>e</a:t>
            </a:r>
            <a:r>
              <a:rPr sz="4800" b="0" spc="-70" dirty="0">
                <a:latin typeface="Calibri Light"/>
                <a:cs typeface="Calibri Light"/>
              </a:rPr>
              <a:t>-</a:t>
            </a:r>
            <a:r>
              <a:rPr sz="4800" b="0" spc="-155" dirty="0">
                <a:latin typeface="Calibri Light"/>
                <a:cs typeface="Calibri Light"/>
              </a:rPr>
              <a:t>r</a:t>
            </a:r>
            <a:r>
              <a:rPr sz="4800" b="0" spc="-60" dirty="0">
                <a:latin typeface="Calibri Light"/>
                <a:cs typeface="Calibri Light"/>
              </a:rPr>
              <a:t>e</a:t>
            </a:r>
            <a:r>
              <a:rPr sz="4800" b="0" spc="-85" dirty="0">
                <a:latin typeface="Calibri Light"/>
                <a:cs typeface="Calibri Light"/>
              </a:rPr>
              <a:t>gi</a:t>
            </a:r>
            <a:r>
              <a:rPr sz="4800" b="0" spc="-140" dirty="0">
                <a:latin typeface="Calibri Light"/>
                <a:cs typeface="Calibri Light"/>
              </a:rPr>
              <a:t>s</a:t>
            </a:r>
            <a:r>
              <a:rPr sz="4800" b="0" spc="-90" dirty="0">
                <a:latin typeface="Calibri Light"/>
                <a:cs typeface="Calibri Light"/>
              </a:rPr>
              <a:t>t</a:t>
            </a:r>
            <a:r>
              <a:rPr sz="4800" b="0" spc="-165" dirty="0">
                <a:latin typeface="Calibri Light"/>
                <a:cs typeface="Calibri Light"/>
              </a:rPr>
              <a:t>r</a:t>
            </a:r>
            <a:r>
              <a:rPr sz="4800" b="0" spc="-80" dirty="0">
                <a:latin typeface="Calibri Light"/>
                <a:cs typeface="Calibri Light"/>
              </a:rPr>
              <a:t>a</a:t>
            </a:r>
            <a:r>
              <a:rPr sz="4800" b="0" spc="-120" dirty="0">
                <a:latin typeface="Calibri Light"/>
                <a:cs typeface="Calibri Light"/>
              </a:rPr>
              <a:t>n</a:t>
            </a:r>
            <a:r>
              <a:rPr sz="4800" b="0" spc="-90" dirty="0">
                <a:latin typeface="Calibri Light"/>
                <a:cs typeface="Calibri Light"/>
              </a:rPr>
              <a:t>t</a:t>
            </a:r>
            <a:r>
              <a:rPr sz="4800" b="0" spc="-20" dirty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0209" y="1489075"/>
            <a:ext cx="26790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70" dirty="0">
                <a:latin typeface="Calibri Light"/>
                <a:cs typeface="Calibri Light"/>
              </a:rPr>
              <a:t>(</a:t>
            </a:r>
            <a:r>
              <a:rPr sz="2800" b="0" spc="-15" dirty="0">
                <a:latin typeface="Calibri Light"/>
                <a:cs typeface="Calibri Light"/>
              </a:rPr>
              <a:t>§</a:t>
            </a:r>
            <a:r>
              <a:rPr sz="2800" b="0" spc="-95" dirty="0">
                <a:latin typeface="Calibri Light"/>
                <a:cs typeface="Calibri Light"/>
              </a:rPr>
              <a:t> </a:t>
            </a:r>
            <a:r>
              <a:rPr sz="2800" b="0" spc="-80" dirty="0">
                <a:latin typeface="Calibri Light"/>
                <a:cs typeface="Calibri Light"/>
              </a:rPr>
              <a:t>97.0</a:t>
            </a:r>
            <a:r>
              <a:rPr sz="2800" b="0" spc="-65" dirty="0">
                <a:latin typeface="Calibri Light"/>
                <a:cs typeface="Calibri Light"/>
              </a:rPr>
              <a:t>41</a:t>
            </a:r>
            <a:r>
              <a:rPr sz="2800" b="0" spc="-55" dirty="0">
                <a:latin typeface="Calibri Light"/>
                <a:cs typeface="Calibri Light"/>
              </a:rPr>
              <a:t>(</a:t>
            </a:r>
            <a:r>
              <a:rPr sz="2800" b="0" spc="-80" dirty="0">
                <a:latin typeface="Calibri Light"/>
                <a:cs typeface="Calibri Light"/>
              </a:rPr>
              <a:t>1</a:t>
            </a:r>
            <a:r>
              <a:rPr sz="2800" b="0" spc="-70" dirty="0">
                <a:latin typeface="Calibri Light"/>
                <a:cs typeface="Calibri Light"/>
              </a:rPr>
              <a:t>)</a:t>
            </a:r>
            <a:r>
              <a:rPr sz="2800" b="0" spc="-55" dirty="0">
                <a:latin typeface="Calibri Light"/>
                <a:cs typeface="Calibri Light"/>
              </a:rPr>
              <a:t>(</a:t>
            </a:r>
            <a:r>
              <a:rPr sz="2800" b="0" spc="-80" dirty="0">
                <a:latin typeface="Calibri Light"/>
                <a:cs typeface="Calibri Light"/>
              </a:rPr>
              <a:t>b</a:t>
            </a:r>
            <a:r>
              <a:rPr sz="2800" b="0" spc="-55" dirty="0">
                <a:latin typeface="Calibri Light"/>
                <a:cs typeface="Calibri Light"/>
              </a:rPr>
              <a:t>)</a:t>
            </a:r>
            <a:r>
              <a:rPr sz="2800" b="0" spc="-10" dirty="0">
                <a:latin typeface="Calibri Light"/>
                <a:cs typeface="Calibri Light"/>
              </a:rPr>
              <a:t>,</a:t>
            </a:r>
            <a:r>
              <a:rPr sz="2800" b="0" spc="-65" dirty="0">
                <a:latin typeface="Calibri Light"/>
                <a:cs typeface="Calibri Light"/>
              </a:rPr>
              <a:t> </a:t>
            </a:r>
            <a:r>
              <a:rPr sz="2800" b="0" spc="-365" dirty="0">
                <a:latin typeface="Calibri Light"/>
                <a:cs typeface="Calibri Light"/>
              </a:rPr>
              <a:t>F</a:t>
            </a:r>
            <a:r>
              <a:rPr sz="2800" b="0" spc="-75" dirty="0">
                <a:latin typeface="Calibri Light"/>
                <a:cs typeface="Calibri Light"/>
              </a:rPr>
              <a:t>.</a:t>
            </a:r>
            <a:r>
              <a:rPr sz="2800" b="0" spc="-85" dirty="0">
                <a:latin typeface="Calibri Light"/>
                <a:cs typeface="Calibri Light"/>
              </a:rPr>
              <a:t>S</a:t>
            </a:r>
            <a:r>
              <a:rPr sz="2800" b="0" spc="-10" dirty="0">
                <a:latin typeface="Calibri Light"/>
                <a:cs typeface="Calibri Light"/>
              </a:rPr>
              <a:t>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9365" y="2131110"/>
            <a:ext cx="7793635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Aft>
                <a:spcPts val="300"/>
              </a:spcAft>
              <a:buFont typeface="Wingdings"/>
              <a:buChar char="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16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17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old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er:</a:t>
            </a:r>
            <a:endParaRPr sz="2800" dirty="0">
              <a:latin typeface="Calibri"/>
              <a:cs typeface="Calibri"/>
            </a:endParaRPr>
          </a:p>
          <a:p>
            <a:pPr marL="897890" lvl="1" indent="-377825" algn="just">
              <a:lnSpc>
                <a:spcPct val="100000"/>
              </a:lnSpc>
              <a:buFont typeface="Courier New"/>
              <a:buChar char="o"/>
              <a:tabLst>
                <a:tab pos="898525" algn="l"/>
              </a:tabLst>
            </a:pPr>
            <a:r>
              <a:rPr sz="2400" spc="-5" dirty="0">
                <a:latin typeface="Calibri"/>
                <a:cs typeface="Calibri"/>
              </a:rPr>
              <a:t>Sam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oces</a:t>
            </a:r>
            <a:r>
              <a:rPr sz="2400" dirty="0">
                <a:latin typeface="Calibri"/>
                <a:cs typeface="Calibri"/>
              </a:rPr>
              <a:t>s as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</a:p>
          <a:p>
            <a:pPr marL="897890" lvl="1" indent="-377825" algn="just">
              <a:lnSpc>
                <a:spcPct val="100000"/>
              </a:lnSpc>
              <a:buFont typeface="Courier New"/>
              <a:buChar char="o"/>
              <a:tabLst>
                <a:tab pos="898525" algn="l"/>
              </a:tabLst>
            </a:pP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nno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til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turns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tion</a:t>
            </a:r>
          </a:p>
          <a:p>
            <a:pPr marL="520065" marR="508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sz="2400" i="1" spc="-15" dirty="0">
                <a:latin typeface="Calibri"/>
                <a:cs typeface="Calibri"/>
              </a:rPr>
              <a:t>Pr</a:t>
            </a:r>
            <a:r>
              <a:rPr sz="2400" i="1" spc="-10" dirty="0">
                <a:latin typeface="Calibri"/>
                <a:cs typeface="Calibri"/>
              </a:rPr>
              <a:t>e</a:t>
            </a:r>
            <a:r>
              <a:rPr sz="2400" i="1" spc="-5" dirty="0">
                <a:latin typeface="Calibri"/>
                <a:cs typeface="Calibri"/>
              </a:rPr>
              <a:t>-</a:t>
            </a:r>
            <a:r>
              <a:rPr sz="2400" i="1" spc="-10" dirty="0">
                <a:latin typeface="Calibri"/>
                <a:cs typeface="Calibri"/>
              </a:rPr>
              <a:t>re</a:t>
            </a:r>
            <a:r>
              <a:rPr sz="2400" i="1" spc="-5" dirty="0">
                <a:latin typeface="Calibri"/>
                <a:cs typeface="Calibri"/>
              </a:rPr>
              <a:t>gi</a:t>
            </a:r>
            <a:r>
              <a:rPr sz="2400" i="1" spc="-20" dirty="0">
                <a:latin typeface="Calibri"/>
                <a:cs typeface="Calibri"/>
              </a:rPr>
              <a:t>s</a:t>
            </a:r>
            <a:r>
              <a:rPr sz="2400" i="1" spc="-10" dirty="0">
                <a:latin typeface="Calibri"/>
                <a:cs typeface="Calibri"/>
              </a:rPr>
              <a:t>tra</a:t>
            </a:r>
            <a:r>
              <a:rPr sz="2400" i="1" spc="-25" dirty="0">
                <a:latin typeface="Calibri"/>
                <a:cs typeface="Calibri"/>
              </a:rPr>
              <a:t>n</a:t>
            </a:r>
            <a:r>
              <a:rPr sz="2400" i="1" spc="-10" dirty="0">
                <a:latin typeface="Calibri"/>
                <a:cs typeface="Calibri"/>
              </a:rPr>
              <a:t>t </a:t>
            </a:r>
            <a:r>
              <a:rPr sz="2400" i="1" spc="-25" dirty="0">
                <a:latin typeface="Calibri"/>
                <a:cs typeface="Calibri"/>
              </a:rPr>
              <a:t>s</a:t>
            </a:r>
            <a:r>
              <a:rPr sz="2400" i="1" spc="-50" dirty="0">
                <a:latin typeface="Calibri"/>
                <a:cs typeface="Calibri"/>
              </a:rPr>
              <a:t>t</a:t>
            </a:r>
            <a:r>
              <a:rPr sz="2400" i="1" spc="-5" dirty="0">
                <a:latin typeface="Calibri"/>
                <a:cs typeface="Calibri"/>
              </a:rPr>
              <a:t>atu</a:t>
            </a:r>
            <a:r>
              <a:rPr sz="2400" i="1" dirty="0">
                <a:latin typeface="Calibri"/>
                <a:cs typeface="Calibri"/>
              </a:rPr>
              <a:t>s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will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chang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35" dirty="0">
                <a:latin typeface="Calibri"/>
                <a:cs typeface="Calibri"/>
              </a:rPr>
              <a:t>t</a:t>
            </a:r>
            <a:r>
              <a:rPr sz="2400" i="1" dirty="0">
                <a:latin typeface="Calibri"/>
                <a:cs typeface="Calibri"/>
              </a:rPr>
              <a:t>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active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re</a:t>
            </a:r>
            <a:r>
              <a:rPr sz="2400" i="1" spc="-5" dirty="0">
                <a:latin typeface="Calibri"/>
                <a:cs typeface="Calibri"/>
              </a:rPr>
              <a:t>gi</a:t>
            </a:r>
            <a:r>
              <a:rPr sz="2400" i="1" spc="-20" dirty="0">
                <a:latin typeface="Calibri"/>
                <a:cs typeface="Calibri"/>
              </a:rPr>
              <a:t>s</a:t>
            </a:r>
            <a:r>
              <a:rPr sz="2400" i="1" spc="-35" dirty="0">
                <a:latin typeface="Calibri"/>
                <a:cs typeface="Calibri"/>
              </a:rPr>
              <a:t>t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ed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v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spc="-20" dirty="0">
                <a:latin typeface="Calibri"/>
                <a:cs typeface="Calibri"/>
              </a:rPr>
              <a:t>t</a:t>
            </a:r>
            <a:r>
              <a:rPr sz="2400" i="1" spc="-10" dirty="0">
                <a:latin typeface="Calibri"/>
                <a:cs typeface="Calibri"/>
              </a:rPr>
              <a:t>er </a:t>
            </a:r>
            <a:r>
              <a:rPr sz="2400" i="1" spc="-25" dirty="0">
                <a:latin typeface="Calibri"/>
                <a:cs typeface="Calibri"/>
              </a:rPr>
              <a:t>s</a:t>
            </a:r>
            <a:r>
              <a:rPr sz="2400" i="1" spc="-40" dirty="0">
                <a:latin typeface="Calibri"/>
                <a:cs typeface="Calibri"/>
              </a:rPr>
              <a:t>t</a:t>
            </a:r>
            <a:r>
              <a:rPr sz="2400" i="1" spc="-5" dirty="0">
                <a:latin typeface="Calibri"/>
                <a:cs typeface="Calibri"/>
              </a:rPr>
              <a:t>atu</a:t>
            </a:r>
            <a:r>
              <a:rPr sz="2400" i="1" dirty="0">
                <a:latin typeface="Calibri"/>
                <a:cs typeface="Calibri"/>
              </a:rPr>
              <a:t>s </a:t>
            </a:r>
            <a:r>
              <a:rPr sz="2400" i="1" spc="-5" dirty="0">
                <a:latin typeface="Calibri"/>
                <a:cs typeface="Calibri"/>
              </a:rPr>
              <a:t>on</a:t>
            </a:r>
            <a:r>
              <a:rPr sz="2400" i="1" spc="-10" dirty="0">
                <a:latin typeface="Calibri"/>
                <a:cs typeface="Calibri"/>
              </a:rPr>
              <a:t>c</a:t>
            </a:r>
            <a:r>
              <a:rPr sz="2400" i="1" dirty="0">
                <a:latin typeface="Calibri"/>
                <a:cs typeface="Calibri"/>
              </a:rPr>
              <a:t>e </a:t>
            </a:r>
            <a:r>
              <a:rPr sz="2400" i="1" spc="-5" dirty="0">
                <a:latin typeface="Calibri"/>
                <a:cs typeface="Calibri"/>
              </a:rPr>
              <a:t>pe</a:t>
            </a:r>
            <a:r>
              <a:rPr sz="2400" i="1" spc="5" dirty="0">
                <a:latin typeface="Calibri"/>
                <a:cs typeface="Calibri"/>
              </a:rPr>
              <a:t>r</a:t>
            </a:r>
            <a:r>
              <a:rPr sz="2400" i="1" spc="-5" dirty="0">
                <a:latin typeface="Calibri"/>
                <a:cs typeface="Calibri"/>
              </a:rPr>
              <a:t>so</a:t>
            </a:r>
            <a:r>
              <a:rPr sz="2400" i="1" dirty="0">
                <a:latin typeface="Calibri"/>
                <a:cs typeface="Calibri"/>
              </a:rPr>
              <a:t>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turns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18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dirty="0">
                <a:latin typeface="Calibri"/>
                <a:cs typeface="Calibri"/>
              </a:rPr>
              <a:t>r will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</a:t>
            </a:r>
            <a:r>
              <a:rPr sz="2400" i="1" dirty="0">
                <a:latin typeface="Calibri"/>
                <a:cs typeface="Calibri"/>
              </a:rPr>
              <a:t>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18</a:t>
            </a:r>
            <a:r>
              <a:rPr sz="2400" i="1" spc="-15" dirty="0">
                <a:latin typeface="Calibri"/>
                <a:cs typeface="Calibri"/>
              </a:rPr>
              <a:t> b</a:t>
            </a:r>
            <a:r>
              <a:rPr sz="2400" i="1" dirty="0">
                <a:latin typeface="Calibri"/>
                <a:cs typeface="Calibri"/>
              </a:rPr>
              <a:t>y el</a:t>
            </a:r>
            <a:r>
              <a:rPr sz="2400" i="1" spc="5" dirty="0">
                <a:latin typeface="Calibri"/>
                <a:cs typeface="Calibri"/>
              </a:rPr>
              <a:t>e</a:t>
            </a:r>
            <a:r>
              <a:rPr sz="2400" i="1" dirty="0">
                <a:latin typeface="Calibri"/>
                <a:cs typeface="Calibri"/>
              </a:rPr>
              <a:t>ction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da</a:t>
            </a:r>
            <a:r>
              <a:rPr sz="2400" i="1" dirty="0">
                <a:latin typeface="Calibri"/>
                <a:cs typeface="Calibri"/>
              </a:rPr>
              <a:t>y in </a:t>
            </a:r>
            <a:r>
              <a:rPr sz="2400" i="1" spc="-5" dirty="0">
                <a:latin typeface="Calibri"/>
                <a:cs typeface="Calibri"/>
              </a:rPr>
              <a:t>up</a:t>
            </a:r>
            <a:r>
              <a:rPr sz="2400" i="1" spc="-25" dirty="0">
                <a:latin typeface="Calibri"/>
                <a:cs typeface="Calibri"/>
              </a:rPr>
              <a:t>c</a:t>
            </a:r>
            <a:r>
              <a:rPr sz="2400" i="1" spc="-5" dirty="0">
                <a:latin typeface="Calibri"/>
                <a:cs typeface="Calibri"/>
              </a:rPr>
              <a:t>omin</a:t>
            </a:r>
            <a:r>
              <a:rPr sz="2400" i="1" dirty="0">
                <a:latin typeface="Calibri"/>
                <a:cs typeface="Calibri"/>
              </a:rPr>
              <a:t>g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ele</a:t>
            </a:r>
            <a:r>
              <a:rPr sz="2400" i="1" dirty="0">
                <a:latin typeface="Calibri"/>
                <a:cs typeface="Calibri"/>
              </a:rPr>
              <a:t>ction</a:t>
            </a:r>
            <a:endParaRPr sz="2400" dirty="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Wingdings"/>
              <a:buChar char=""/>
              <a:tabLst>
                <a:tab pos="516255" algn="l"/>
              </a:tabLst>
            </a:pPr>
            <a:r>
              <a:rPr sz="2800" spc="-20" dirty="0">
                <a:latin typeface="Calibri"/>
                <a:cs typeface="Calibri"/>
              </a:rPr>
              <a:t>Le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belong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u="heavy" spc="-20" dirty="0">
                <a:latin typeface="Calibri"/>
                <a:cs typeface="Calibri"/>
              </a:rPr>
              <a:t>solel</a:t>
            </a:r>
            <a:r>
              <a:rPr sz="2800" u="heavy" spc="-15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t:</a:t>
            </a:r>
            <a:endParaRPr sz="2800" dirty="0">
              <a:latin typeface="Calibri"/>
              <a:cs typeface="Calibri"/>
            </a:endParaRPr>
          </a:p>
          <a:p>
            <a:pPr marL="911860" lvl="1" indent="-376555" algn="just">
              <a:lnSpc>
                <a:spcPct val="100000"/>
              </a:lnSpc>
              <a:buFont typeface="Courier New"/>
              <a:buChar char="o"/>
              <a:tabLst>
                <a:tab pos="912494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dia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</a:p>
          <a:p>
            <a:pPr marL="911860" lvl="1" indent="-376555" algn="just">
              <a:lnSpc>
                <a:spcPct val="100000"/>
              </a:lnSpc>
              <a:buFont typeface="Courier New"/>
              <a:buChar char="o"/>
              <a:tabLst>
                <a:tab pos="912494" algn="l"/>
              </a:tabLst>
            </a:pPr>
            <a:r>
              <a:rPr sz="2400" spc="-15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gua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dia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e-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79385" y="220599"/>
            <a:ext cx="2287485" cy="2604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7254239"/>
            <a:ext cx="10055860" cy="518159"/>
          </a:xfrm>
          <a:custGeom>
            <a:avLst/>
            <a:gdLst/>
            <a:ahLst/>
            <a:cxnLst/>
            <a:rect l="l" t="t" r="r" b="b"/>
            <a:pathLst>
              <a:path w="10055860" h="518159">
                <a:moveTo>
                  <a:pt x="0" y="518159"/>
                </a:moveTo>
                <a:lnTo>
                  <a:pt x="10055352" y="518159"/>
                </a:lnTo>
                <a:lnTo>
                  <a:pt x="1005535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79564"/>
            <a:ext cx="10055860" cy="71755"/>
          </a:xfrm>
          <a:custGeom>
            <a:avLst/>
            <a:gdLst/>
            <a:ahLst/>
            <a:cxnLst/>
            <a:rect l="l" t="t" r="r" b="b"/>
            <a:pathLst>
              <a:path w="10055860" h="71754">
                <a:moveTo>
                  <a:pt x="0" y="71627"/>
                </a:moveTo>
                <a:lnTo>
                  <a:pt x="10055352" y="71627"/>
                </a:lnTo>
                <a:lnTo>
                  <a:pt x="1005535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696" y="4922520"/>
            <a:ext cx="8147684" cy="0"/>
          </a:xfrm>
          <a:custGeom>
            <a:avLst/>
            <a:gdLst/>
            <a:ahLst/>
            <a:cxnLst/>
            <a:rect l="l" t="t" r="r" b="b"/>
            <a:pathLst>
              <a:path w="8147684">
                <a:moveTo>
                  <a:pt x="0" y="0"/>
                </a:moveTo>
                <a:lnTo>
                  <a:pt x="814730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10158" y="2004618"/>
            <a:ext cx="8238083" cy="2890380"/>
          </a:xfrm>
          <a:prstGeom prst="rect">
            <a:avLst/>
          </a:prstGeom>
        </p:spPr>
        <p:txBody>
          <a:bodyPr vert="horz" wrap="square" lIns="0" tIns="576427" rIns="0" bIns="0" rtlCol="0">
            <a:spAutoFit/>
          </a:bodyPr>
          <a:lstStyle/>
          <a:p>
            <a:pPr marL="86360" marR="5080">
              <a:lnSpc>
                <a:spcPts val="8980"/>
              </a:lnSpc>
            </a:pPr>
            <a:r>
              <a:rPr spc="-195" dirty="0"/>
              <a:t>P</a:t>
            </a:r>
            <a:r>
              <a:rPr spc="-95" dirty="0"/>
              <a:t>ubli</a:t>
            </a:r>
            <a:r>
              <a:rPr dirty="0"/>
              <a:t>c</a:t>
            </a:r>
            <a:r>
              <a:rPr spc="-95" dirty="0"/>
              <a:t> </a:t>
            </a:r>
            <a:r>
              <a:rPr spc="-105" dirty="0"/>
              <a:t>L</a:t>
            </a:r>
            <a:r>
              <a:rPr spc="-95" dirty="0"/>
              <a:t>ib</a:t>
            </a:r>
            <a:r>
              <a:rPr spc="-265" dirty="0"/>
              <a:t>r</a:t>
            </a:r>
            <a:r>
              <a:rPr spc="-95" dirty="0"/>
              <a:t>ari</a:t>
            </a:r>
            <a:r>
              <a:rPr spc="-65" dirty="0"/>
              <a:t>e</a:t>
            </a:r>
            <a:r>
              <a:rPr spc="-35" dirty="0"/>
              <a:t>s</a:t>
            </a:r>
            <a:r>
              <a:rPr spc="-70" dirty="0"/>
              <a:t> </a:t>
            </a:r>
            <a:r>
              <a:rPr spc="-114" dirty="0"/>
              <a:t>a</a:t>
            </a:r>
            <a:r>
              <a:rPr spc="-35" dirty="0"/>
              <a:t>s</a:t>
            </a:r>
            <a:r>
              <a:rPr spc="-20" dirty="0"/>
              <a:t> </a:t>
            </a:r>
            <a:r>
              <a:rPr spc="-420" dirty="0" smtClean="0"/>
              <a:t>V</a:t>
            </a:r>
            <a:r>
              <a:rPr spc="-70" dirty="0" smtClean="0"/>
              <a:t>o</a:t>
            </a:r>
            <a:r>
              <a:rPr spc="-95" dirty="0" smtClean="0"/>
              <a:t>tin</a:t>
            </a:r>
            <a:r>
              <a:rPr spc="-45" dirty="0" smtClean="0"/>
              <a:t>g</a:t>
            </a:r>
            <a:r>
              <a:rPr spc="-60" dirty="0" smtClean="0"/>
              <a:t> </a:t>
            </a:r>
            <a:r>
              <a:rPr spc="-120" dirty="0"/>
              <a:t>S</a:t>
            </a:r>
            <a:r>
              <a:rPr spc="-80" dirty="0"/>
              <a:t>i</a:t>
            </a:r>
            <a:r>
              <a:rPr spc="-180" dirty="0"/>
              <a:t>t</a:t>
            </a:r>
            <a:r>
              <a:rPr spc="-65" dirty="0"/>
              <a:t>e</a:t>
            </a:r>
            <a:r>
              <a:rPr spc="-35"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4300" y="5104384"/>
            <a:ext cx="2255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</a:tabLst>
            </a:pPr>
            <a:r>
              <a:rPr sz="2800" b="0" spc="190" dirty="0">
                <a:latin typeface="Calibri Light"/>
                <a:cs typeface="Calibri Light"/>
              </a:rPr>
              <a:t>S</a:t>
            </a:r>
            <a:r>
              <a:rPr sz="2800" b="0" spc="175" dirty="0">
                <a:latin typeface="Calibri Light"/>
                <a:cs typeface="Calibri Light"/>
              </a:rPr>
              <a:t>E</a:t>
            </a:r>
            <a:r>
              <a:rPr sz="2800" b="0" spc="210" dirty="0">
                <a:latin typeface="Calibri Light"/>
                <a:cs typeface="Calibri Light"/>
              </a:rPr>
              <a:t>C</a:t>
            </a:r>
            <a:r>
              <a:rPr sz="2800" b="0" spc="200" dirty="0">
                <a:latin typeface="Calibri Light"/>
                <a:cs typeface="Calibri Light"/>
              </a:rPr>
              <a:t>TI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-20" dirty="0">
                <a:latin typeface="Calibri Light"/>
                <a:cs typeface="Calibri Light"/>
              </a:rPr>
              <a:t>N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195" dirty="0">
                <a:latin typeface="Calibri Light"/>
                <a:cs typeface="Calibri Light"/>
              </a:rPr>
              <a:t>N</a:t>
            </a:r>
            <a:r>
              <a:rPr sz="2800" b="0" spc="-15" dirty="0">
                <a:latin typeface="Calibri Light"/>
                <a:cs typeface="Calibri Light"/>
              </a:rPr>
              <a:t>E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4300" y="294766"/>
            <a:ext cx="637476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30"/>
              </a:lnSpc>
            </a:pPr>
            <a:r>
              <a:rPr sz="4800" b="0" spc="-90" dirty="0">
                <a:latin typeface="Calibri Light"/>
                <a:cs typeface="Calibri Light"/>
              </a:rPr>
              <a:t>S</a:t>
            </a:r>
            <a:r>
              <a:rPr sz="4800" b="0" spc="-85" dirty="0">
                <a:latin typeface="Calibri Light"/>
                <a:cs typeface="Calibri Light"/>
              </a:rPr>
              <a:t>p</a:t>
            </a:r>
            <a:r>
              <a:rPr sz="4800" b="0" spc="-60" dirty="0">
                <a:latin typeface="Calibri Light"/>
                <a:cs typeface="Calibri Light"/>
              </a:rPr>
              <a:t>ec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15" dirty="0">
                <a:latin typeface="Calibri Light"/>
                <a:cs typeface="Calibri Light"/>
              </a:rPr>
              <a:t>l</a:t>
            </a:r>
            <a:r>
              <a:rPr sz="4800" b="0" spc="-70" dirty="0">
                <a:latin typeface="Calibri Light"/>
                <a:cs typeface="Calibri Light"/>
              </a:rPr>
              <a:t> </a:t>
            </a:r>
            <a:r>
              <a:rPr sz="4800" b="0" spc="-55" dirty="0">
                <a:latin typeface="Calibri Light"/>
                <a:cs typeface="Calibri Light"/>
              </a:rPr>
              <a:t>C</a:t>
            </a:r>
            <a:r>
              <a:rPr sz="4800" b="0" spc="-85" dirty="0">
                <a:latin typeface="Calibri Light"/>
                <a:cs typeface="Calibri Light"/>
              </a:rPr>
              <a:t>l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80" dirty="0">
                <a:latin typeface="Calibri Light"/>
                <a:cs typeface="Calibri Light"/>
              </a:rPr>
              <a:t>s</a:t>
            </a:r>
            <a:r>
              <a:rPr sz="4800" b="0" spc="-20" dirty="0">
                <a:latin typeface="Calibri Light"/>
                <a:cs typeface="Calibri Light"/>
              </a:rPr>
              <a:t>s</a:t>
            </a:r>
            <a:r>
              <a:rPr sz="4800" b="0" spc="-60" dirty="0">
                <a:latin typeface="Calibri Light"/>
                <a:cs typeface="Calibri Light"/>
              </a:rPr>
              <a:t> o</a:t>
            </a:r>
            <a:r>
              <a:rPr sz="4800" b="0" spc="-15" dirty="0">
                <a:latin typeface="Calibri Light"/>
                <a:cs typeface="Calibri Light"/>
              </a:rPr>
              <a:t>f</a:t>
            </a:r>
            <a:r>
              <a:rPr sz="4800" b="0" spc="-110" dirty="0">
                <a:latin typeface="Calibri Light"/>
                <a:cs typeface="Calibri Light"/>
              </a:rPr>
              <a:t> </a:t>
            </a:r>
            <a:r>
              <a:rPr sz="4800" b="0" spc="-65" dirty="0">
                <a:latin typeface="Calibri Light"/>
                <a:cs typeface="Calibri Light"/>
              </a:rPr>
              <a:t>A</a:t>
            </a:r>
            <a:r>
              <a:rPr sz="4800" b="0" spc="-85" dirty="0">
                <a:latin typeface="Calibri Light"/>
                <a:cs typeface="Calibri Light"/>
              </a:rPr>
              <a:t>ppli</a:t>
            </a:r>
            <a:r>
              <a:rPr sz="4800" b="0" spc="-110" dirty="0">
                <a:latin typeface="Calibri Light"/>
                <a:cs typeface="Calibri Light"/>
              </a:rPr>
              <a:t>c</a:t>
            </a:r>
            <a:r>
              <a:rPr sz="4800" b="0" spc="-80" dirty="0">
                <a:latin typeface="Calibri Light"/>
                <a:cs typeface="Calibri Light"/>
              </a:rPr>
              <a:t>a</a:t>
            </a:r>
            <a:r>
              <a:rPr sz="4800" b="0" spc="-120" dirty="0">
                <a:latin typeface="Calibri Light"/>
                <a:cs typeface="Calibri Light"/>
              </a:rPr>
              <a:t>n</a:t>
            </a:r>
            <a:r>
              <a:rPr sz="4800" b="0" spc="-90" dirty="0">
                <a:latin typeface="Calibri Light"/>
                <a:cs typeface="Calibri Light"/>
              </a:rPr>
              <a:t>t</a:t>
            </a:r>
            <a:r>
              <a:rPr sz="4800" b="0" spc="-70" dirty="0">
                <a:latin typeface="Calibri Light"/>
                <a:cs typeface="Calibri Light"/>
              </a:rPr>
              <a:t>s</a:t>
            </a:r>
            <a:r>
              <a:rPr sz="4800" b="0" spc="-15" dirty="0">
                <a:latin typeface="Calibri Light"/>
                <a:cs typeface="Calibri Light"/>
              </a:rPr>
              <a:t>: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330"/>
              </a:lnSpc>
            </a:pPr>
            <a:r>
              <a:rPr sz="4800" b="0" spc="-60" dirty="0">
                <a:latin typeface="Calibri Light"/>
                <a:cs typeface="Calibri Light"/>
              </a:rPr>
              <a:t>H</a:t>
            </a:r>
            <a:r>
              <a:rPr sz="4800" b="0" spc="-85" dirty="0">
                <a:latin typeface="Calibri Light"/>
                <a:cs typeface="Calibri Light"/>
              </a:rPr>
              <a:t>ig</a:t>
            </a:r>
            <a:r>
              <a:rPr sz="4800" b="0" spc="-25" dirty="0">
                <a:latin typeface="Calibri Light"/>
                <a:cs typeface="Calibri Light"/>
              </a:rPr>
              <a:t>h</a:t>
            </a:r>
            <a:r>
              <a:rPr sz="4800" b="0" spc="-90" dirty="0">
                <a:latin typeface="Calibri Light"/>
                <a:cs typeface="Calibri Light"/>
              </a:rPr>
              <a:t> </a:t>
            </a:r>
            <a:r>
              <a:rPr sz="4800" b="0" spc="-60" dirty="0">
                <a:latin typeface="Calibri Light"/>
                <a:cs typeface="Calibri Light"/>
              </a:rPr>
              <a:t>R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80" dirty="0">
                <a:latin typeface="Calibri Light"/>
                <a:cs typeface="Calibri Light"/>
              </a:rPr>
              <a:t>s</a:t>
            </a:r>
            <a:r>
              <a:rPr sz="4800" b="0" dirty="0">
                <a:latin typeface="Calibri Light"/>
                <a:cs typeface="Calibri Light"/>
              </a:rPr>
              <a:t>k</a:t>
            </a:r>
            <a:r>
              <a:rPr sz="4800" b="0" spc="-100" dirty="0">
                <a:latin typeface="Calibri Light"/>
                <a:cs typeface="Calibri Light"/>
              </a:rPr>
              <a:t> </a:t>
            </a:r>
            <a:r>
              <a:rPr sz="4800" b="0" spc="-110" dirty="0">
                <a:latin typeface="Calibri Light"/>
                <a:cs typeface="Calibri Light"/>
              </a:rPr>
              <a:t>P</a:t>
            </a:r>
            <a:r>
              <a:rPr sz="4800" b="0" spc="-180" dirty="0">
                <a:latin typeface="Calibri Light"/>
                <a:cs typeface="Calibri Light"/>
              </a:rPr>
              <a:t>r</a:t>
            </a:r>
            <a:r>
              <a:rPr sz="4800" b="0" spc="-60" dirty="0">
                <a:latin typeface="Calibri Light"/>
                <a:cs typeface="Calibri Light"/>
              </a:rPr>
              <a:t>o</a:t>
            </a:r>
            <a:r>
              <a:rPr sz="4800" b="0" spc="-220" dirty="0">
                <a:latin typeface="Calibri Light"/>
                <a:cs typeface="Calibri Light"/>
              </a:rPr>
              <a:t>f</a:t>
            </a:r>
            <a:r>
              <a:rPr sz="4800" b="0" spc="-60" dirty="0">
                <a:latin typeface="Calibri Light"/>
                <a:cs typeface="Calibri Light"/>
              </a:rPr>
              <a:t>e</a:t>
            </a:r>
            <a:r>
              <a:rPr sz="4800" b="0" spc="-80" dirty="0">
                <a:latin typeface="Calibri Light"/>
                <a:cs typeface="Calibri Light"/>
              </a:rPr>
              <a:t>ss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60" dirty="0">
                <a:latin typeface="Calibri Light"/>
                <a:cs typeface="Calibri Light"/>
              </a:rPr>
              <a:t>o</a:t>
            </a:r>
            <a:r>
              <a:rPr sz="4800" b="0" spc="-90" dirty="0">
                <a:latin typeface="Calibri Light"/>
                <a:cs typeface="Calibri Light"/>
              </a:rPr>
              <a:t>n</a:t>
            </a:r>
            <a:r>
              <a:rPr sz="4800" b="0" spc="-75" dirty="0">
                <a:latin typeface="Calibri Light"/>
                <a:cs typeface="Calibri Light"/>
              </a:rPr>
              <a:t>al</a:t>
            </a:r>
            <a:r>
              <a:rPr sz="4800" b="0" spc="-20" dirty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976" y="1535455"/>
            <a:ext cx="8094345" cy="521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70" dirty="0">
                <a:latin typeface="Calibri Light"/>
                <a:cs typeface="Calibri Light"/>
              </a:rPr>
              <a:t>(</a:t>
            </a:r>
            <a:r>
              <a:rPr sz="2800" b="0" spc="-15" dirty="0">
                <a:latin typeface="Calibri Light"/>
                <a:cs typeface="Calibri Light"/>
              </a:rPr>
              <a:t>§</a:t>
            </a:r>
            <a:r>
              <a:rPr sz="2800" b="0" spc="-110" dirty="0">
                <a:latin typeface="Calibri Light"/>
                <a:cs typeface="Calibri Light"/>
              </a:rPr>
              <a:t> </a:t>
            </a:r>
            <a:r>
              <a:rPr sz="2800" b="0" spc="-80" dirty="0">
                <a:latin typeface="Calibri Light"/>
                <a:cs typeface="Calibri Light"/>
              </a:rPr>
              <a:t>119</a:t>
            </a:r>
            <a:r>
              <a:rPr sz="2800" b="0" spc="-65" dirty="0">
                <a:latin typeface="Calibri Light"/>
                <a:cs typeface="Calibri Light"/>
              </a:rPr>
              <a:t>.071</a:t>
            </a:r>
            <a:r>
              <a:rPr sz="2800" b="0" spc="-10" dirty="0">
                <a:latin typeface="Calibri Light"/>
                <a:cs typeface="Calibri Light"/>
              </a:rPr>
              <a:t>,</a:t>
            </a:r>
            <a:r>
              <a:rPr sz="2800" b="0" spc="-65" dirty="0">
                <a:latin typeface="Calibri Light"/>
                <a:cs typeface="Calibri Light"/>
              </a:rPr>
              <a:t> </a:t>
            </a:r>
            <a:r>
              <a:rPr sz="2800" b="0" spc="-365" dirty="0">
                <a:latin typeface="Calibri Light"/>
                <a:cs typeface="Calibri Light"/>
              </a:rPr>
              <a:t>F</a:t>
            </a:r>
            <a:r>
              <a:rPr sz="2800" b="0" spc="-75" dirty="0">
                <a:latin typeface="Calibri Light"/>
                <a:cs typeface="Calibri Light"/>
              </a:rPr>
              <a:t>.</a:t>
            </a:r>
            <a:r>
              <a:rPr sz="2800" b="0" spc="-85" dirty="0">
                <a:latin typeface="Calibri Light"/>
                <a:cs typeface="Calibri Light"/>
              </a:rPr>
              <a:t>S</a:t>
            </a:r>
            <a:r>
              <a:rPr sz="2800" b="0" spc="-10" dirty="0">
                <a:latin typeface="Calibri Light"/>
                <a:cs typeface="Calibri Light"/>
              </a:rPr>
              <a:t>)</a:t>
            </a:r>
            <a:endParaRPr sz="2800" dirty="0">
              <a:latin typeface="Calibri Light"/>
              <a:cs typeface="Calibri Light"/>
            </a:endParaRPr>
          </a:p>
          <a:p>
            <a:pPr marL="489584" indent="-457200">
              <a:lnSpc>
                <a:spcPct val="100000"/>
              </a:lnSpc>
              <a:buFont typeface="Wingdings"/>
              <a:buChar char=""/>
              <a:tabLst>
                <a:tab pos="490220" algn="l"/>
              </a:tabLst>
            </a:pP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ed?</a:t>
            </a:r>
            <a:endParaRPr sz="2800" dirty="0">
              <a:latin typeface="Calibri"/>
              <a:cs typeface="Calibri"/>
            </a:endParaRPr>
          </a:p>
          <a:p>
            <a:pPr marL="943610" lvl="1" indent="-370205">
              <a:lnSpc>
                <a:spcPct val="100000"/>
              </a:lnSpc>
              <a:buFont typeface="Courier New"/>
              <a:buChar char="o"/>
              <a:tabLst>
                <a:tab pos="944244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tifi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/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ess,</a:t>
            </a:r>
            <a:endParaRPr sz="2400" dirty="0">
              <a:latin typeface="Calibri"/>
              <a:cs typeface="Calibri"/>
            </a:endParaRPr>
          </a:p>
          <a:p>
            <a:pPr marL="94361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birthd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number)</a:t>
            </a:r>
            <a:endParaRPr sz="2400" dirty="0">
              <a:latin typeface="Calibri"/>
              <a:cs typeface="Calibri"/>
            </a:endParaRPr>
          </a:p>
          <a:p>
            <a:pPr marL="943610" lvl="1" indent="-370205">
              <a:lnSpc>
                <a:spcPct val="100000"/>
              </a:lnSpc>
              <a:buFont typeface="Courier New"/>
              <a:buChar char="o"/>
              <a:tabLst>
                <a:tab pos="944244" algn="l"/>
              </a:tabLst>
            </a:pPr>
            <a:r>
              <a:rPr sz="2400" dirty="0">
                <a:latin typeface="Calibri"/>
                <a:cs typeface="Calibri"/>
              </a:rPr>
              <a:t>Spouses’ and child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40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 names</a:t>
            </a:r>
          </a:p>
          <a:p>
            <a:pPr marL="943610" lvl="1" indent="-370205">
              <a:lnSpc>
                <a:spcPct val="100000"/>
              </a:lnSpc>
              <a:spcAft>
                <a:spcPts val="1200"/>
              </a:spcAft>
              <a:buFont typeface="Courier New"/>
              <a:buChar char="o"/>
              <a:tabLst>
                <a:tab pos="944244" algn="l"/>
              </a:tabLst>
            </a:pPr>
            <a:r>
              <a:rPr sz="2400" spc="-5" dirty="0">
                <a:latin typeface="Calibri"/>
                <a:cs typeface="Calibri"/>
              </a:rPr>
              <a:t>Dut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edact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publi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ess</a:t>
            </a:r>
            <a:endParaRPr sz="2400" dirty="0">
              <a:latin typeface="Calibri"/>
              <a:cs typeface="Calibri"/>
            </a:endParaRPr>
          </a:p>
          <a:p>
            <a:pPr marL="489584" indent="-457200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490220" algn="l"/>
              </a:tabLst>
            </a:pP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ection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y?</a:t>
            </a:r>
            <a:endParaRPr sz="2800" dirty="0">
              <a:latin typeface="Calibri"/>
              <a:cs typeface="Calibri"/>
            </a:endParaRPr>
          </a:p>
          <a:p>
            <a:pPr marL="1016635" lvl="1" indent="-376555">
              <a:lnSpc>
                <a:spcPct val="100000"/>
              </a:lnSpc>
              <a:buFont typeface="Courier New"/>
              <a:buChar char="o"/>
              <a:tabLst>
                <a:tab pos="1017269" algn="l"/>
              </a:tabLst>
            </a:pPr>
            <a:r>
              <a:rPr sz="2400" spc="-15" dirty="0">
                <a:latin typeface="Calibri"/>
                <a:cs typeface="Calibri"/>
              </a:rPr>
              <a:t>Af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eque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submi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 dirty="0">
              <a:latin typeface="Calibri"/>
              <a:cs typeface="Calibri"/>
            </a:endParaRPr>
          </a:p>
          <a:p>
            <a:pPr marL="1016635" lvl="1" indent="-376555">
              <a:lnSpc>
                <a:spcPct val="100000"/>
              </a:lnSpc>
              <a:buFont typeface="Courier New"/>
              <a:buChar char="o"/>
              <a:tabLst>
                <a:tab pos="1017269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each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holdin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</a:t>
            </a:r>
            <a:endParaRPr sz="2400" dirty="0">
              <a:latin typeface="Calibri"/>
              <a:cs typeface="Calibri"/>
            </a:endParaRPr>
          </a:p>
          <a:p>
            <a:pPr marL="1016635" lvl="1" indent="-376555">
              <a:lnSpc>
                <a:spcPct val="100000"/>
              </a:lnSpc>
              <a:buFont typeface="Courier New"/>
              <a:buChar char="o"/>
              <a:tabLst>
                <a:tab pos="1017269" algn="l"/>
              </a:tabLst>
            </a:pPr>
            <a:r>
              <a:rPr sz="2400" dirty="0">
                <a:latin typeface="Calibri"/>
                <a:cs typeface="Calibri"/>
              </a:rPr>
              <a:t>Applies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oacti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 al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nm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016635" marR="10160" lvl="1" indent="-376555">
              <a:lnSpc>
                <a:spcPct val="100000"/>
              </a:lnSpc>
              <a:buFont typeface="Courier New"/>
              <a:buChar char="o"/>
              <a:tabLst>
                <a:tab pos="1017269" algn="l"/>
              </a:tabLst>
            </a:pPr>
            <a:r>
              <a:rPr sz="2400" spc="-5" dirty="0">
                <a:latin typeface="Calibri"/>
                <a:cs typeface="Calibri"/>
              </a:rPr>
              <a:t>Departme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9 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ailable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e: 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dos.</a:t>
            </a:r>
            <a:r>
              <a:rPr sz="2400" b="1" u="heavy" spc="-7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florid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a.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/me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4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a/6</a:t>
            </a:r>
            <a:r>
              <a:rPr sz="24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9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6</a:t>
            </a:r>
            <a:r>
              <a:rPr sz="24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3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3</a:t>
            </a:r>
            <a:r>
              <a:rPr sz="24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1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/dos1</a:t>
            </a:r>
            <a:r>
              <a:rPr sz="24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1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9-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4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ic-</a:t>
            </a:r>
            <a:r>
              <a:rPr sz="2400" b="1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b="1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eco</a:t>
            </a:r>
            <a:r>
              <a:rPr sz="24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ds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400" b="1" u="heavy" spc="-3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b="1" u="heavy" spc="-6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x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b="1" u="heavy" spc="-3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on</a:t>
            </a:r>
            <a:r>
              <a:rPr sz="24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400" b="1" u="heavy" spc="-4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orm</a:t>
            </a:r>
            <a:r>
              <a:rPr sz="24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4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1023" y="204215"/>
            <a:ext cx="2020824" cy="1732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4401" y="0"/>
            <a:ext cx="8616799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="0" spc="-90" dirty="0">
                <a:latin typeface="Calibri Light"/>
                <a:cs typeface="Calibri Light"/>
              </a:rPr>
              <a:t>S</a:t>
            </a:r>
            <a:r>
              <a:rPr sz="4800" b="0" spc="-85" dirty="0">
                <a:latin typeface="Calibri Light"/>
                <a:cs typeface="Calibri Light"/>
              </a:rPr>
              <a:t>p</a:t>
            </a:r>
            <a:r>
              <a:rPr sz="4800" b="0" spc="-60" dirty="0">
                <a:latin typeface="Calibri Light"/>
                <a:cs typeface="Calibri Light"/>
              </a:rPr>
              <a:t>ec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15" dirty="0">
                <a:latin typeface="Calibri Light"/>
                <a:cs typeface="Calibri Light"/>
              </a:rPr>
              <a:t>l</a:t>
            </a:r>
            <a:r>
              <a:rPr sz="4800" b="0" spc="-70" dirty="0">
                <a:latin typeface="Calibri Light"/>
                <a:cs typeface="Calibri Light"/>
              </a:rPr>
              <a:t> </a:t>
            </a:r>
            <a:r>
              <a:rPr sz="4800" b="0" spc="-55" dirty="0">
                <a:latin typeface="Calibri Light"/>
                <a:cs typeface="Calibri Light"/>
              </a:rPr>
              <a:t>C</a:t>
            </a:r>
            <a:r>
              <a:rPr sz="4800" b="0" spc="-85" dirty="0">
                <a:latin typeface="Calibri Light"/>
                <a:cs typeface="Calibri Light"/>
              </a:rPr>
              <a:t>l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80" dirty="0">
                <a:latin typeface="Calibri Light"/>
                <a:cs typeface="Calibri Light"/>
              </a:rPr>
              <a:t>s</a:t>
            </a:r>
            <a:r>
              <a:rPr sz="4800" b="0" spc="-20" dirty="0">
                <a:latin typeface="Calibri Light"/>
                <a:cs typeface="Calibri Light"/>
              </a:rPr>
              <a:t>s</a:t>
            </a:r>
            <a:r>
              <a:rPr sz="4800" b="0" spc="-60" dirty="0">
                <a:latin typeface="Calibri Light"/>
                <a:cs typeface="Calibri Light"/>
              </a:rPr>
              <a:t> o</a:t>
            </a:r>
            <a:r>
              <a:rPr sz="4800" b="0" spc="-15" dirty="0">
                <a:latin typeface="Calibri Light"/>
                <a:cs typeface="Calibri Light"/>
              </a:rPr>
              <a:t>f</a:t>
            </a:r>
            <a:r>
              <a:rPr sz="4800" b="0" spc="-110" dirty="0">
                <a:latin typeface="Calibri Light"/>
                <a:cs typeface="Calibri Light"/>
              </a:rPr>
              <a:t> </a:t>
            </a:r>
            <a:r>
              <a:rPr sz="4800" b="0" spc="-65" dirty="0">
                <a:latin typeface="Calibri Light"/>
                <a:cs typeface="Calibri Light"/>
              </a:rPr>
              <a:t>A</a:t>
            </a:r>
            <a:r>
              <a:rPr sz="4800" b="0" spc="-85" dirty="0">
                <a:latin typeface="Calibri Light"/>
                <a:cs typeface="Calibri Light"/>
              </a:rPr>
              <a:t>ppli</a:t>
            </a:r>
            <a:r>
              <a:rPr sz="4800" b="0" spc="-110" dirty="0">
                <a:latin typeface="Calibri Light"/>
                <a:cs typeface="Calibri Light"/>
              </a:rPr>
              <a:t>c</a:t>
            </a:r>
            <a:r>
              <a:rPr sz="4800" b="0" spc="-80" dirty="0">
                <a:latin typeface="Calibri Light"/>
                <a:cs typeface="Calibri Light"/>
              </a:rPr>
              <a:t>a</a:t>
            </a:r>
            <a:r>
              <a:rPr sz="4800" b="0" spc="-120" dirty="0">
                <a:latin typeface="Calibri Light"/>
                <a:cs typeface="Calibri Light"/>
              </a:rPr>
              <a:t>n</a:t>
            </a:r>
            <a:r>
              <a:rPr sz="4800" b="0" spc="-90" dirty="0">
                <a:latin typeface="Calibri Light"/>
                <a:cs typeface="Calibri Light"/>
              </a:rPr>
              <a:t>t</a:t>
            </a:r>
            <a:r>
              <a:rPr sz="4800" b="0" spc="-70" dirty="0">
                <a:latin typeface="Calibri Light"/>
                <a:cs typeface="Calibri Light"/>
              </a:rPr>
              <a:t>s</a:t>
            </a:r>
            <a:r>
              <a:rPr sz="4800" b="0" spc="-15" dirty="0">
                <a:latin typeface="Calibri Light"/>
                <a:cs typeface="Calibri Light"/>
              </a:rPr>
              <a:t>:</a:t>
            </a:r>
            <a:endParaRPr sz="4800" dirty="0">
              <a:latin typeface="Calibri Light"/>
              <a:cs typeface="Calibri Light"/>
            </a:endParaRPr>
          </a:p>
          <a:p>
            <a:pPr marL="12700"/>
            <a:r>
              <a:rPr sz="4800" b="0" spc="-60" dirty="0">
                <a:latin typeface="Calibri Light"/>
                <a:cs typeface="Calibri Light"/>
              </a:rPr>
              <a:t>H</a:t>
            </a:r>
            <a:r>
              <a:rPr sz="4800" b="0" spc="-85" dirty="0">
                <a:latin typeface="Calibri Light"/>
                <a:cs typeface="Calibri Light"/>
              </a:rPr>
              <a:t>ig</a:t>
            </a:r>
            <a:r>
              <a:rPr sz="4800" b="0" spc="-25" dirty="0">
                <a:latin typeface="Calibri Light"/>
                <a:cs typeface="Calibri Light"/>
              </a:rPr>
              <a:t>h</a:t>
            </a:r>
            <a:r>
              <a:rPr sz="4800" b="0" spc="-90" dirty="0">
                <a:latin typeface="Calibri Light"/>
                <a:cs typeface="Calibri Light"/>
              </a:rPr>
              <a:t> </a:t>
            </a:r>
            <a:r>
              <a:rPr sz="4800" b="0" spc="-60" dirty="0">
                <a:latin typeface="Calibri Light"/>
                <a:cs typeface="Calibri Light"/>
              </a:rPr>
              <a:t>R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80" dirty="0">
                <a:latin typeface="Calibri Light"/>
                <a:cs typeface="Calibri Light"/>
              </a:rPr>
              <a:t>s</a:t>
            </a:r>
            <a:r>
              <a:rPr sz="4800" b="0" dirty="0">
                <a:latin typeface="Calibri Light"/>
                <a:cs typeface="Calibri Light"/>
              </a:rPr>
              <a:t>k</a:t>
            </a:r>
            <a:r>
              <a:rPr sz="4800" b="0" spc="-100" dirty="0">
                <a:latin typeface="Calibri Light"/>
                <a:cs typeface="Calibri Light"/>
              </a:rPr>
              <a:t> </a:t>
            </a:r>
            <a:r>
              <a:rPr sz="4800" b="0" spc="-110" dirty="0" smtClean="0">
                <a:latin typeface="Calibri Light"/>
                <a:cs typeface="Calibri Light"/>
              </a:rPr>
              <a:t>P</a:t>
            </a:r>
            <a:r>
              <a:rPr sz="4800" b="0" spc="-180" dirty="0" smtClean="0">
                <a:latin typeface="Calibri Light"/>
                <a:cs typeface="Calibri Light"/>
              </a:rPr>
              <a:t>r</a:t>
            </a:r>
            <a:r>
              <a:rPr sz="4800" b="0" spc="-60" dirty="0" smtClean="0">
                <a:latin typeface="Calibri Light"/>
                <a:cs typeface="Calibri Light"/>
              </a:rPr>
              <a:t>o</a:t>
            </a:r>
            <a:r>
              <a:rPr sz="4800" b="0" spc="-220" dirty="0" smtClean="0">
                <a:latin typeface="Calibri Light"/>
                <a:cs typeface="Calibri Light"/>
              </a:rPr>
              <a:t>f</a:t>
            </a:r>
            <a:r>
              <a:rPr sz="4800" b="0" spc="-60" dirty="0" smtClean="0">
                <a:latin typeface="Calibri Light"/>
                <a:cs typeface="Calibri Light"/>
              </a:rPr>
              <a:t>e</a:t>
            </a:r>
            <a:r>
              <a:rPr sz="4800" b="0" spc="-80" dirty="0" smtClean="0">
                <a:latin typeface="Calibri Light"/>
                <a:cs typeface="Calibri Light"/>
              </a:rPr>
              <a:t>ss</a:t>
            </a:r>
            <a:r>
              <a:rPr sz="4800" b="0" spc="-85" dirty="0" smtClean="0">
                <a:latin typeface="Calibri Light"/>
                <a:cs typeface="Calibri Light"/>
              </a:rPr>
              <a:t>i</a:t>
            </a:r>
            <a:r>
              <a:rPr sz="4800" b="0" spc="-60" dirty="0" smtClean="0">
                <a:latin typeface="Calibri Light"/>
                <a:cs typeface="Calibri Light"/>
              </a:rPr>
              <a:t>o</a:t>
            </a:r>
            <a:r>
              <a:rPr sz="4800" b="0" spc="-90" dirty="0" smtClean="0">
                <a:latin typeface="Calibri Light"/>
                <a:cs typeface="Calibri Light"/>
              </a:rPr>
              <a:t>n</a:t>
            </a:r>
            <a:r>
              <a:rPr sz="4800" b="0" spc="-75" dirty="0" smtClean="0">
                <a:latin typeface="Calibri Light"/>
                <a:cs typeface="Calibri Light"/>
              </a:rPr>
              <a:t>al</a:t>
            </a:r>
            <a:r>
              <a:rPr sz="4800" b="0" spc="-20" dirty="0" smtClean="0">
                <a:latin typeface="Calibri Light"/>
                <a:cs typeface="Calibri Light"/>
              </a:rPr>
              <a:t>s</a:t>
            </a:r>
            <a:r>
              <a:rPr lang="en-US" sz="4000" b="0" spc="-65" dirty="0" smtClean="0">
                <a:latin typeface="Calibri Light"/>
                <a:cs typeface="Calibri Light"/>
              </a:rPr>
              <a:t>(</a:t>
            </a:r>
            <a:r>
              <a:rPr lang="en-US" sz="4000" b="0" spc="-15" dirty="0" smtClean="0">
                <a:latin typeface="Calibri Light"/>
                <a:cs typeface="Calibri Light"/>
              </a:rPr>
              <a:t>§</a:t>
            </a:r>
            <a:r>
              <a:rPr lang="en-US" sz="4000" b="0" spc="-95" dirty="0" smtClean="0">
                <a:latin typeface="Calibri Light"/>
                <a:cs typeface="Calibri Light"/>
              </a:rPr>
              <a:t> </a:t>
            </a:r>
            <a:r>
              <a:rPr lang="en-US" sz="4000" b="0" spc="-80" dirty="0" smtClean="0">
                <a:latin typeface="Calibri Light"/>
                <a:cs typeface="Calibri Light"/>
              </a:rPr>
              <a:t>119.</a:t>
            </a:r>
            <a:r>
              <a:rPr lang="en-US" sz="4000" b="0" spc="-65" dirty="0" smtClean="0">
                <a:latin typeface="Calibri Light"/>
                <a:cs typeface="Calibri Light"/>
              </a:rPr>
              <a:t>071</a:t>
            </a:r>
            <a:r>
              <a:rPr lang="en-US" sz="4000" b="0" spc="-10" dirty="0" smtClean="0">
                <a:latin typeface="Calibri Light"/>
                <a:cs typeface="Calibri Light"/>
              </a:rPr>
              <a:t>,</a:t>
            </a:r>
            <a:r>
              <a:rPr lang="en-US" sz="4000" b="0" spc="-50" dirty="0" smtClean="0">
                <a:latin typeface="Calibri Light"/>
                <a:cs typeface="Calibri Light"/>
              </a:rPr>
              <a:t> </a:t>
            </a:r>
            <a:r>
              <a:rPr lang="en-US" sz="4000" b="0" spc="-370" dirty="0" smtClean="0">
                <a:latin typeface="Calibri Light"/>
                <a:cs typeface="Calibri Light"/>
              </a:rPr>
              <a:t>F</a:t>
            </a:r>
            <a:r>
              <a:rPr lang="en-US" sz="4000" b="0" spc="-75" dirty="0" smtClean="0">
                <a:latin typeface="Calibri Light"/>
                <a:cs typeface="Calibri Light"/>
              </a:rPr>
              <a:t>.</a:t>
            </a:r>
            <a:r>
              <a:rPr lang="en-US" sz="4000" b="0" spc="-85" dirty="0" smtClean="0">
                <a:latin typeface="Calibri Light"/>
                <a:cs typeface="Calibri Light"/>
              </a:rPr>
              <a:t>S</a:t>
            </a:r>
            <a:r>
              <a:rPr lang="en-US" sz="4000" b="0" spc="-10" dirty="0" smtClean="0">
                <a:latin typeface="Calibri Light"/>
                <a:cs typeface="Calibri Light"/>
              </a:rPr>
              <a:t>)</a:t>
            </a:r>
            <a:endParaRPr lang="en-US" sz="4000" dirty="0" smtClean="0">
              <a:latin typeface="Calibri Light"/>
              <a:cs typeface="Calibri Light"/>
            </a:endParaRPr>
          </a:p>
          <a:p>
            <a:pPr marL="12700"/>
            <a:r>
              <a:rPr lang="en-US" sz="4000" b="0" spc="-70" dirty="0" smtClean="0">
                <a:latin typeface="Calibri Light"/>
                <a:cs typeface="Calibri Light"/>
              </a:rPr>
              <a:t>(</a:t>
            </a:r>
            <a:r>
              <a:rPr lang="en-US" sz="4000" b="0" spc="-85" dirty="0" smtClean="0">
                <a:latin typeface="Calibri Light"/>
                <a:cs typeface="Calibri Light"/>
              </a:rPr>
              <a:t>c</a:t>
            </a:r>
            <a:r>
              <a:rPr lang="en-US" sz="4000" b="0" spc="-55" dirty="0" smtClean="0">
                <a:latin typeface="Calibri Light"/>
                <a:cs typeface="Calibri Light"/>
              </a:rPr>
              <a:t>o</a:t>
            </a:r>
            <a:r>
              <a:rPr lang="en-US" sz="4000" b="0" spc="-105" dirty="0" smtClean="0">
                <a:latin typeface="Calibri Light"/>
                <a:cs typeface="Calibri Light"/>
              </a:rPr>
              <a:t>n</a:t>
            </a:r>
            <a:r>
              <a:rPr lang="en-US" sz="4000" b="0" spc="-65" dirty="0" smtClean="0">
                <a:latin typeface="Calibri Light"/>
                <a:cs typeface="Calibri Light"/>
              </a:rPr>
              <a:t>t</a:t>
            </a:r>
            <a:r>
              <a:rPr lang="en-US" sz="4000" b="0" spc="-80" dirty="0" smtClean="0">
                <a:latin typeface="Calibri Light"/>
                <a:cs typeface="Calibri Light"/>
              </a:rPr>
              <a:t>inued</a:t>
            </a:r>
            <a:r>
              <a:rPr lang="en-US" sz="4000" b="0" spc="-10" dirty="0" smtClean="0">
                <a:latin typeface="Calibri Light"/>
                <a:cs typeface="Calibri Light"/>
              </a:rPr>
              <a:t>)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6800" y="2133601"/>
            <a:ext cx="8141054" cy="3005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790" indent="-4572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479425" algn="l"/>
              </a:tabLst>
            </a:pPr>
            <a:r>
              <a:rPr sz="2800" spc="-25" dirty="0" smtClean="0">
                <a:latin typeface="Calibri"/>
                <a:cs typeface="Calibri"/>
              </a:rPr>
              <a:t>H</a:t>
            </a:r>
            <a:r>
              <a:rPr sz="2800" spc="-30" dirty="0" smtClean="0">
                <a:latin typeface="Calibri"/>
                <a:cs typeface="Calibri"/>
              </a:rPr>
              <a:t>o</a:t>
            </a:r>
            <a:r>
              <a:rPr sz="2800" spc="-20" dirty="0" smtClean="0">
                <a:latin typeface="Calibri"/>
                <a:cs typeface="Calibri"/>
              </a:rPr>
              <a:t>w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ection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?</a:t>
            </a:r>
          </a:p>
          <a:p>
            <a:pPr marL="1002665" marR="422909" indent="-378460">
              <a:lnSpc>
                <a:spcPct val="100000"/>
              </a:lnSpc>
              <a:spcBef>
                <a:spcPts val="630"/>
              </a:spcBef>
              <a:tabLst>
                <a:tab pos="3486150" algn="l"/>
              </a:tabLst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95" dirty="0">
                <a:latin typeface="Courier New"/>
                <a:cs typeface="Courier New"/>
              </a:rPr>
              <a:t> 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or 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35" dirty="0">
                <a:latin typeface="Calibri"/>
                <a:cs typeface="Calibri"/>
              </a:rPr>
              <a:t> 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ds, 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“p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fla</a:t>
            </a:r>
            <a:r>
              <a:rPr sz="2400" spc="9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pla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ewide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futu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publi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 smtClean="0">
                <a:latin typeface="Calibri"/>
                <a:cs typeface="Calibri"/>
              </a:rPr>
              <a:t>r</a:t>
            </a:r>
            <a:r>
              <a:rPr sz="2400" dirty="0" smtClean="0">
                <a:latin typeface="Calibri"/>
                <a:cs typeface="Calibri"/>
              </a:rPr>
              <a:t>eque</a:t>
            </a: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dirty="0" smtClean="0">
                <a:latin typeface="Calibri"/>
                <a:cs typeface="Calibri"/>
              </a:rPr>
              <a:t>ts</a:t>
            </a:r>
            <a:endParaRPr lang="en-US" sz="2400" dirty="0" smtClean="0">
              <a:latin typeface="Calibri"/>
              <a:cs typeface="Calibri"/>
            </a:endParaRPr>
          </a:p>
          <a:p>
            <a:pPr marL="623888" marR="5080" indent="-623888" algn="ctr">
              <a:lnSpc>
                <a:spcPct val="100000"/>
              </a:lnSpc>
              <a:spcBef>
                <a:spcPts val="2200"/>
              </a:spcBef>
            </a:pPr>
            <a:r>
              <a:rPr sz="2400" i="1" spc="-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i="1" spc="5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i="1" spc="-2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i="1" spc="-3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i="1" spc="-20" dirty="0" smtClean="0">
                <a:solidFill>
                  <a:srgbClr val="FF0000"/>
                </a:solidFill>
                <a:latin typeface="Calibri"/>
                <a:cs typeface="Calibri"/>
              </a:rPr>
              <a:t>ome</a:t>
            </a:r>
            <a:r>
              <a:rPr sz="2400" i="1" spc="-10" dirty="0" smtClean="0">
                <a:solidFill>
                  <a:srgbClr val="FF0000"/>
                </a:solidFill>
                <a:latin typeface="Calibri"/>
                <a:cs typeface="Calibri"/>
              </a:rPr>
              <a:t>r 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mu</a:t>
            </a:r>
            <a:r>
              <a:rPr sz="2400" i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till</a:t>
            </a:r>
            <a:r>
              <a:rPr sz="24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ovide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i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r>
              <a:rPr sz="2400" i="1" spc="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i="1" spc="-15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gi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tra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tion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15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5" dirty="0" smtClean="0">
                <a:solidFill>
                  <a:srgbClr val="FF0000"/>
                </a:solidFill>
                <a:latin typeface="Calibri"/>
                <a:cs typeface="Calibri"/>
              </a:rPr>
              <a:t>ro</a:t>
            </a:r>
            <a:r>
              <a:rPr sz="2400" i="1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10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lang="en-US" sz="2400" i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5" dirty="0" smtClean="0">
                <a:solidFill>
                  <a:srgbClr val="FF0000"/>
                </a:solidFill>
                <a:latin typeface="Calibri"/>
                <a:cs typeface="Calibri"/>
              </a:rPr>
              <a:t>assi</a:t>
            </a:r>
            <a:r>
              <a:rPr sz="2400" i="1" spc="5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i="1" spc="-20" dirty="0" smtClean="0">
                <a:solidFill>
                  <a:srgbClr val="FF0000"/>
                </a:solidFill>
                <a:latin typeface="Calibri"/>
                <a:cs typeface="Calibri"/>
              </a:rPr>
              <a:t>nme</a:t>
            </a:r>
            <a:r>
              <a:rPr sz="2400" i="1" spc="-3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i="1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i="1" spc="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f </a:t>
            </a:r>
            <a:r>
              <a:rPr sz="2400" i="1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ecinct</a:t>
            </a:r>
            <a:r>
              <a:rPr sz="24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d </a:t>
            </a:r>
            <a:r>
              <a:rPr sz="2400" i="1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i="1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FF0000"/>
                </a:solidFill>
                <a:latin typeface="Calibri"/>
                <a:cs typeface="Calibri"/>
              </a:rPr>
              <a:t>llot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4300" y="294766"/>
            <a:ext cx="637476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30"/>
              </a:lnSpc>
            </a:pPr>
            <a:r>
              <a:rPr sz="4800" b="0" spc="-90" dirty="0">
                <a:latin typeface="Calibri Light"/>
                <a:cs typeface="Calibri Light"/>
              </a:rPr>
              <a:t>S</a:t>
            </a:r>
            <a:r>
              <a:rPr sz="4800" b="0" spc="-85" dirty="0">
                <a:latin typeface="Calibri Light"/>
                <a:cs typeface="Calibri Light"/>
              </a:rPr>
              <a:t>p</a:t>
            </a:r>
            <a:r>
              <a:rPr sz="4800" b="0" spc="-60" dirty="0">
                <a:latin typeface="Calibri Light"/>
                <a:cs typeface="Calibri Light"/>
              </a:rPr>
              <a:t>ec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15" dirty="0">
                <a:latin typeface="Calibri Light"/>
                <a:cs typeface="Calibri Light"/>
              </a:rPr>
              <a:t>l</a:t>
            </a:r>
            <a:r>
              <a:rPr sz="4800" b="0" spc="-70" dirty="0">
                <a:latin typeface="Calibri Light"/>
                <a:cs typeface="Calibri Light"/>
              </a:rPr>
              <a:t> </a:t>
            </a:r>
            <a:r>
              <a:rPr sz="4800" b="0" spc="-55" dirty="0">
                <a:latin typeface="Calibri Light"/>
                <a:cs typeface="Calibri Light"/>
              </a:rPr>
              <a:t>C</a:t>
            </a:r>
            <a:r>
              <a:rPr sz="4800" b="0" spc="-85" dirty="0">
                <a:latin typeface="Calibri Light"/>
                <a:cs typeface="Calibri Light"/>
              </a:rPr>
              <a:t>l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80" dirty="0">
                <a:latin typeface="Calibri Light"/>
                <a:cs typeface="Calibri Light"/>
              </a:rPr>
              <a:t>s</a:t>
            </a:r>
            <a:r>
              <a:rPr sz="4800" b="0" spc="-20" dirty="0">
                <a:latin typeface="Calibri Light"/>
                <a:cs typeface="Calibri Light"/>
              </a:rPr>
              <a:t>s</a:t>
            </a:r>
            <a:r>
              <a:rPr sz="4800" b="0" spc="-60" dirty="0">
                <a:latin typeface="Calibri Light"/>
                <a:cs typeface="Calibri Light"/>
              </a:rPr>
              <a:t> o</a:t>
            </a:r>
            <a:r>
              <a:rPr sz="4800" b="0" spc="-15" dirty="0">
                <a:latin typeface="Calibri Light"/>
                <a:cs typeface="Calibri Light"/>
              </a:rPr>
              <a:t>f</a:t>
            </a:r>
            <a:r>
              <a:rPr sz="4800" b="0" spc="-110" dirty="0">
                <a:latin typeface="Calibri Light"/>
                <a:cs typeface="Calibri Light"/>
              </a:rPr>
              <a:t> </a:t>
            </a:r>
            <a:r>
              <a:rPr sz="4800" b="0" spc="-65" dirty="0">
                <a:latin typeface="Calibri Light"/>
                <a:cs typeface="Calibri Light"/>
              </a:rPr>
              <a:t>A</a:t>
            </a:r>
            <a:r>
              <a:rPr sz="4800" b="0" spc="-85" dirty="0">
                <a:latin typeface="Calibri Light"/>
                <a:cs typeface="Calibri Light"/>
              </a:rPr>
              <a:t>ppli</a:t>
            </a:r>
            <a:r>
              <a:rPr sz="4800" b="0" spc="-110" dirty="0">
                <a:latin typeface="Calibri Light"/>
                <a:cs typeface="Calibri Light"/>
              </a:rPr>
              <a:t>c</a:t>
            </a:r>
            <a:r>
              <a:rPr sz="4800" b="0" spc="-80" dirty="0">
                <a:latin typeface="Calibri Light"/>
                <a:cs typeface="Calibri Light"/>
              </a:rPr>
              <a:t>a</a:t>
            </a:r>
            <a:r>
              <a:rPr sz="4800" b="0" spc="-120" dirty="0">
                <a:latin typeface="Calibri Light"/>
                <a:cs typeface="Calibri Light"/>
              </a:rPr>
              <a:t>n</a:t>
            </a:r>
            <a:r>
              <a:rPr sz="4800" b="0" spc="-90" dirty="0">
                <a:latin typeface="Calibri Light"/>
                <a:cs typeface="Calibri Light"/>
              </a:rPr>
              <a:t>t</a:t>
            </a:r>
            <a:r>
              <a:rPr sz="4800" b="0" spc="-70" dirty="0">
                <a:latin typeface="Calibri Light"/>
                <a:cs typeface="Calibri Light"/>
              </a:rPr>
              <a:t>s</a:t>
            </a:r>
            <a:r>
              <a:rPr sz="4800" b="0" spc="-15" dirty="0">
                <a:latin typeface="Calibri Light"/>
                <a:cs typeface="Calibri Light"/>
              </a:rPr>
              <a:t>: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5330"/>
              </a:lnSpc>
            </a:pPr>
            <a:r>
              <a:rPr sz="4800" b="0" spc="-60" dirty="0">
                <a:latin typeface="Calibri Light"/>
                <a:cs typeface="Calibri Light"/>
              </a:rPr>
              <a:t>H</a:t>
            </a:r>
            <a:r>
              <a:rPr sz="4800" b="0" spc="-85" dirty="0">
                <a:latin typeface="Calibri Light"/>
                <a:cs typeface="Calibri Light"/>
              </a:rPr>
              <a:t>ig</a:t>
            </a:r>
            <a:r>
              <a:rPr sz="4800" b="0" spc="-25" dirty="0">
                <a:latin typeface="Calibri Light"/>
                <a:cs typeface="Calibri Light"/>
              </a:rPr>
              <a:t>h</a:t>
            </a:r>
            <a:r>
              <a:rPr sz="4800" b="0" spc="-90" dirty="0">
                <a:latin typeface="Calibri Light"/>
                <a:cs typeface="Calibri Light"/>
              </a:rPr>
              <a:t> </a:t>
            </a:r>
            <a:r>
              <a:rPr sz="4800" b="0" spc="-60" dirty="0">
                <a:latin typeface="Calibri Light"/>
                <a:cs typeface="Calibri Light"/>
              </a:rPr>
              <a:t>R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80" dirty="0">
                <a:latin typeface="Calibri Light"/>
                <a:cs typeface="Calibri Light"/>
              </a:rPr>
              <a:t>s</a:t>
            </a:r>
            <a:r>
              <a:rPr sz="4800" b="0" dirty="0">
                <a:latin typeface="Calibri Light"/>
                <a:cs typeface="Calibri Light"/>
              </a:rPr>
              <a:t>k</a:t>
            </a:r>
            <a:r>
              <a:rPr sz="4800" b="0" spc="-100" dirty="0">
                <a:latin typeface="Calibri Light"/>
                <a:cs typeface="Calibri Light"/>
              </a:rPr>
              <a:t> </a:t>
            </a:r>
            <a:r>
              <a:rPr sz="4800" b="0" spc="-110" dirty="0">
                <a:latin typeface="Calibri Light"/>
                <a:cs typeface="Calibri Light"/>
              </a:rPr>
              <a:t>P</a:t>
            </a:r>
            <a:r>
              <a:rPr sz="4800" b="0" spc="-180" dirty="0">
                <a:latin typeface="Calibri Light"/>
                <a:cs typeface="Calibri Light"/>
              </a:rPr>
              <a:t>r</a:t>
            </a:r>
            <a:r>
              <a:rPr sz="4800" b="0" spc="-60" dirty="0">
                <a:latin typeface="Calibri Light"/>
                <a:cs typeface="Calibri Light"/>
              </a:rPr>
              <a:t>o</a:t>
            </a:r>
            <a:r>
              <a:rPr sz="4800" b="0" spc="-220" dirty="0">
                <a:latin typeface="Calibri Light"/>
                <a:cs typeface="Calibri Light"/>
              </a:rPr>
              <a:t>f</a:t>
            </a:r>
            <a:r>
              <a:rPr sz="4800" b="0" spc="-60" dirty="0">
                <a:latin typeface="Calibri Light"/>
                <a:cs typeface="Calibri Light"/>
              </a:rPr>
              <a:t>e</a:t>
            </a:r>
            <a:r>
              <a:rPr sz="4800" b="0" spc="-80" dirty="0">
                <a:latin typeface="Calibri Light"/>
                <a:cs typeface="Calibri Light"/>
              </a:rPr>
              <a:t>ss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60" dirty="0">
                <a:latin typeface="Calibri Light"/>
                <a:cs typeface="Calibri Light"/>
              </a:rPr>
              <a:t>o</a:t>
            </a:r>
            <a:r>
              <a:rPr sz="4800" b="0" spc="-90" dirty="0">
                <a:latin typeface="Calibri Light"/>
                <a:cs typeface="Calibri Light"/>
              </a:rPr>
              <a:t>n</a:t>
            </a:r>
            <a:r>
              <a:rPr sz="4800" b="0" spc="-75" dirty="0">
                <a:latin typeface="Calibri Light"/>
                <a:cs typeface="Calibri Light"/>
              </a:rPr>
              <a:t>al</a:t>
            </a:r>
            <a:r>
              <a:rPr sz="4800" b="0" spc="-20" dirty="0"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976" y="1535455"/>
            <a:ext cx="8023859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70" dirty="0">
                <a:latin typeface="Calibri Light"/>
                <a:cs typeface="Calibri Light"/>
              </a:rPr>
              <a:t>(</a:t>
            </a:r>
            <a:r>
              <a:rPr sz="2800" b="0" spc="-15" dirty="0">
                <a:latin typeface="Calibri Light"/>
                <a:cs typeface="Calibri Light"/>
              </a:rPr>
              <a:t>§</a:t>
            </a:r>
            <a:r>
              <a:rPr sz="2800" b="0" spc="-110" dirty="0">
                <a:latin typeface="Calibri Light"/>
                <a:cs typeface="Calibri Light"/>
              </a:rPr>
              <a:t> </a:t>
            </a:r>
            <a:r>
              <a:rPr sz="2800" b="0" spc="-80" dirty="0">
                <a:latin typeface="Calibri Light"/>
                <a:cs typeface="Calibri Light"/>
              </a:rPr>
              <a:t>119</a:t>
            </a:r>
            <a:r>
              <a:rPr sz="2800" b="0" spc="-65" dirty="0">
                <a:latin typeface="Calibri Light"/>
                <a:cs typeface="Calibri Light"/>
              </a:rPr>
              <a:t>.071</a:t>
            </a:r>
            <a:r>
              <a:rPr sz="2800" b="0" spc="-10" dirty="0">
                <a:latin typeface="Calibri Light"/>
                <a:cs typeface="Calibri Light"/>
              </a:rPr>
              <a:t>,</a:t>
            </a:r>
            <a:r>
              <a:rPr sz="2800" b="0" spc="-65" dirty="0">
                <a:latin typeface="Calibri Light"/>
                <a:cs typeface="Calibri Light"/>
              </a:rPr>
              <a:t> </a:t>
            </a:r>
            <a:r>
              <a:rPr sz="2800" b="0" spc="-365" dirty="0">
                <a:latin typeface="Calibri Light"/>
                <a:cs typeface="Calibri Light"/>
              </a:rPr>
              <a:t>F</a:t>
            </a:r>
            <a:r>
              <a:rPr sz="2800" b="0" spc="-75" dirty="0">
                <a:latin typeface="Calibri Light"/>
                <a:cs typeface="Calibri Light"/>
              </a:rPr>
              <a:t>.</a:t>
            </a:r>
            <a:r>
              <a:rPr sz="2800" b="0" spc="-85" dirty="0">
                <a:latin typeface="Calibri Light"/>
                <a:cs typeface="Calibri Light"/>
              </a:rPr>
              <a:t>S</a:t>
            </a:r>
            <a:r>
              <a:rPr sz="2800" b="0" spc="-10" dirty="0">
                <a:latin typeface="Calibri Light"/>
                <a:cs typeface="Calibri Light"/>
              </a:rPr>
              <a:t>)</a:t>
            </a:r>
            <a:endParaRPr sz="2800" dirty="0">
              <a:latin typeface="Calibri Light"/>
              <a:cs typeface="Calibri Light"/>
            </a:endParaRPr>
          </a:p>
          <a:p>
            <a:pPr marL="489584" marR="51435" indent="-457200">
              <a:lnSpc>
                <a:spcPct val="100000"/>
              </a:lnSpc>
              <a:spcBef>
                <a:spcPts val="1200"/>
              </a:spcBef>
              <a:spcAft>
                <a:spcPts val="1500"/>
              </a:spcAft>
              <a:buFont typeface="Wingdings"/>
              <a:buChar char=""/>
              <a:tabLst>
                <a:tab pos="490220" algn="l"/>
              </a:tabLst>
            </a:pPr>
            <a:r>
              <a:rPr sz="2800" spc="-25" dirty="0">
                <a:latin typeface="Calibri"/>
                <a:cs typeface="Calibri"/>
              </a:rPr>
              <a:t>Sam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othe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but h</a:t>
            </a:r>
            <a:r>
              <a:rPr sz="2800" spc="-6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</a:t>
            </a:r>
            <a:r>
              <a:rPr sz="2800" spc="-5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af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 sh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489584" indent="-4572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90220" algn="l"/>
              </a:tabLst>
            </a:pPr>
            <a:r>
              <a:rPr sz="2800" spc="-20" dirty="0">
                <a:latin typeface="Calibri"/>
                <a:cs typeface="Calibri"/>
              </a:rPr>
              <a:t>Who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y?</a:t>
            </a:r>
            <a:endParaRPr sz="2800" dirty="0">
              <a:latin typeface="Calibri"/>
              <a:cs typeface="Calibri"/>
            </a:endParaRPr>
          </a:p>
          <a:p>
            <a:pPr marL="937260" marR="5080" indent="-382905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latin typeface="Courier New"/>
                <a:cs typeface="Courier New"/>
              </a:rPr>
              <a:t>o</a:t>
            </a:r>
            <a:r>
              <a:rPr sz="2400" spc="13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 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jud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es, </a:t>
            </a:r>
            <a:r>
              <a:rPr sz="2400" dirty="0">
                <a:latin typeface="Calibri"/>
                <a:cs typeface="Calibri"/>
              </a:rPr>
              <a:t>quasi‐judicial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fic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4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.S.</a:t>
            </a:r>
            <a:r>
              <a:rPr sz="2400" spc="-25" dirty="0">
                <a:latin typeface="Calibri"/>
                <a:cs typeface="Calibri"/>
              </a:rPr>
              <a:t> 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orn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dians ad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child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abuse 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fig</a:t>
            </a:r>
            <a:r>
              <a:rPr sz="2400" spc="-30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human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esou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nnel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pou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child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7431023" y="204215"/>
            <a:ext cx="2020824" cy="1732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183134"/>
            <a:ext cx="744791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900"/>
              </a:lnSpc>
            </a:pPr>
            <a:r>
              <a:rPr sz="4800" b="0" spc="-90" dirty="0">
                <a:latin typeface="Calibri Light"/>
                <a:cs typeface="Calibri Light"/>
              </a:rPr>
              <a:t>S</a:t>
            </a:r>
            <a:r>
              <a:rPr sz="4800" b="0" spc="-85" dirty="0">
                <a:latin typeface="Calibri Light"/>
                <a:cs typeface="Calibri Light"/>
              </a:rPr>
              <a:t>p</a:t>
            </a:r>
            <a:r>
              <a:rPr sz="4800" b="0" spc="-60" dirty="0">
                <a:latin typeface="Calibri Light"/>
                <a:cs typeface="Calibri Light"/>
              </a:rPr>
              <a:t>ec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15" dirty="0">
                <a:latin typeface="Calibri Light"/>
                <a:cs typeface="Calibri Light"/>
              </a:rPr>
              <a:t>l</a:t>
            </a:r>
            <a:r>
              <a:rPr sz="4800" b="0" spc="-70" dirty="0">
                <a:latin typeface="Calibri Light"/>
                <a:cs typeface="Calibri Light"/>
              </a:rPr>
              <a:t> </a:t>
            </a:r>
            <a:r>
              <a:rPr sz="4800" b="0" spc="-55" dirty="0">
                <a:latin typeface="Calibri Light"/>
                <a:cs typeface="Calibri Light"/>
              </a:rPr>
              <a:t>C</a:t>
            </a:r>
            <a:r>
              <a:rPr sz="4800" b="0" spc="-85" dirty="0">
                <a:latin typeface="Calibri Light"/>
                <a:cs typeface="Calibri Light"/>
              </a:rPr>
              <a:t>l</a:t>
            </a:r>
            <a:r>
              <a:rPr sz="4800" b="0" spc="-90" dirty="0">
                <a:latin typeface="Calibri Light"/>
                <a:cs typeface="Calibri Light"/>
              </a:rPr>
              <a:t>a</a:t>
            </a:r>
            <a:r>
              <a:rPr sz="4800" b="0" spc="-80" dirty="0">
                <a:latin typeface="Calibri Light"/>
                <a:cs typeface="Calibri Light"/>
              </a:rPr>
              <a:t>s</a:t>
            </a:r>
            <a:r>
              <a:rPr sz="4800" b="0" spc="-20" dirty="0">
                <a:latin typeface="Calibri Light"/>
                <a:cs typeface="Calibri Light"/>
              </a:rPr>
              <a:t>s</a:t>
            </a:r>
            <a:r>
              <a:rPr sz="4800" b="0" spc="-60" dirty="0">
                <a:latin typeface="Calibri Light"/>
                <a:cs typeface="Calibri Light"/>
              </a:rPr>
              <a:t> o</a:t>
            </a:r>
            <a:r>
              <a:rPr sz="4800" b="0" spc="-15" dirty="0">
                <a:latin typeface="Calibri Light"/>
                <a:cs typeface="Calibri Light"/>
              </a:rPr>
              <a:t>f</a:t>
            </a:r>
            <a:r>
              <a:rPr sz="4800" b="0" spc="-110" dirty="0">
                <a:latin typeface="Calibri Light"/>
                <a:cs typeface="Calibri Light"/>
              </a:rPr>
              <a:t> </a:t>
            </a:r>
            <a:r>
              <a:rPr sz="4800" b="0" spc="-65" dirty="0">
                <a:latin typeface="Calibri Light"/>
                <a:cs typeface="Calibri Light"/>
              </a:rPr>
              <a:t>A</a:t>
            </a:r>
            <a:r>
              <a:rPr sz="4800" b="0" spc="-85" dirty="0">
                <a:latin typeface="Calibri Light"/>
                <a:cs typeface="Calibri Light"/>
              </a:rPr>
              <a:t>ppli</a:t>
            </a:r>
            <a:r>
              <a:rPr sz="4800" b="0" spc="-110" dirty="0">
                <a:latin typeface="Calibri Light"/>
                <a:cs typeface="Calibri Light"/>
              </a:rPr>
              <a:t>c</a:t>
            </a:r>
            <a:r>
              <a:rPr sz="4800" b="0" spc="-80" dirty="0">
                <a:latin typeface="Calibri Light"/>
                <a:cs typeface="Calibri Light"/>
              </a:rPr>
              <a:t>a</a:t>
            </a:r>
            <a:r>
              <a:rPr sz="4800" b="0" spc="-120" dirty="0">
                <a:latin typeface="Calibri Light"/>
                <a:cs typeface="Calibri Light"/>
              </a:rPr>
              <a:t>n</a:t>
            </a:r>
            <a:r>
              <a:rPr sz="4800" b="0" spc="-90" dirty="0">
                <a:latin typeface="Calibri Light"/>
                <a:cs typeface="Calibri Light"/>
              </a:rPr>
              <a:t>t</a:t>
            </a:r>
            <a:r>
              <a:rPr sz="4800" b="0" spc="-70" dirty="0">
                <a:latin typeface="Calibri Light"/>
                <a:cs typeface="Calibri Light"/>
              </a:rPr>
              <a:t>s</a:t>
            </a:r>
            <a:r>
              <a:rPr sz="4800" b="0" spc="-15" dirty="0">
                <a:latin typeface="Calibri Light"/>
                <a:cs typeface="Calibri Light"/>
              </a:rPr>
              <a:t>: </a:t>
            </a:r>
            <a:r>
              <a:rPr sz="4800" b="0" spc="-90" dirty="0">
                <a:latin typeface="Calibri Light"/>
                <a:cs typeface="Calibri Light"/>
              </a:rPr>
              <a:t>D</a:t>
            </a:r>
            <a:r>
              <a:rPr sz="4800" b="0" spc="-60" dirty="0">
                <a:latin typeface="Calibri Light"/>
                <a:cs typeface="Calibri Light"/>
              </a:rPr>
              <a:t>o</a:t>
            </a:r>
            <a:r>
              <a:rPr sz="4800" b="0" spc="-70" dirty="0">
                <a:latin typeface="Calibri Light"/>
                <a:cs typeface="Calibri Light"/>
              </a:rPr>
              <a:t>m</a:t>
            </a:r>
            <a:r>
              <a:rPr sz="4800" b="0" spc="-60" dirty="0">
                <a:latin typeface="Calibri Light"/>
                <a:cs typeface="Calibri Light"/>
              </a:rPr>
              <a:t>e</a:t>
            </a:r>
            <a:r>
              <a:rPr sz="4800" b="0" spc="-140" dirty="0">
                <a:latin typeface="Calibri Light"/>
                <a:cs typeface="Calibri Light"/>
              </a:rPr>
              <a:t>s</a:t>
            </a:r>
            <a:r>
              <a:rPr sz="4800" b="0" spc="-85" dirty="0">
                <a:latin typeface="Calibri Light"/>
                <a:cs typeface="Calibri Light"/>
              </a:rPr>
              <a:t>ti</a:t>
            </a:r>
            <a:r>
              <a:rPr sz="4800" b="0" dirty="0">
                <a:latin typeface="Calibri Light"/>
                <a:cs typeface="Calibri Light"/>
              </a:rPr>
              <a:t>c</a:t>
            </a:r>
            <a:r>
              <a:rPr sz="4800" b="0" spc="-60" dirty="0">
                <a:latin typeface="Calibri Light"/>
                <a:cs typeface="Calibri Light"/>
              </a:rPr>
              <a:t> V</a:t>
            </a:r>
            <a:r>
              <a:rPr sz="4800" b="0" spc="-85" dirty="0">
                <a:latin typeface="Calibri Light"/>
                <a:cs typeface="Calibri Light"/>
              </a:rPr>
              <a:t>i</a:t>
            </a:r>
            <a:r>
              <a:rPr sz="4800" b="0" spc="-60" dirty="0">
                <a:latin typeface="Calibri Light"/>
                <a:cs typeface="Calibri Light"/>
              </a:rPr>
              <a:t>o</a:t>
            </a:r>
            <a:r>
              <a:rPr sz="4800" b="0" spc="-85" dirty="0">
                <a:latin typeface="Calibri Light"/>
                <a:cs typeface="Calibri Light"/>
              </a:rPr>
              <a:t>l</a:t>
            </a:r>
            <a:r>
              <a:rPr sz="4800" b="0" spc="-60" dirty="0">
                <a:latin typeface="Calibri Light"/>
                <a:cs typeface="Calibri Light"/>
              </a:rPr>
              <a:t>e</a:t>
            </a:r>
            <a:r>
              <a:rPr sz="4800" b="0" spc="-85" dirty="0">
                <a:latin typeface="Calibri Light"/>
                <a:cs typeface="Calibri Light"/>
              </a:rPr>
              <a:t>n</a:t>
            </a:r>
            <a:r>
              <a:rPr sz="4800" b="0" spc="-60" dirty="0">
                <a:latin typeface="Calibri Light"/>
                <a:cs typeface="Calibri Light"/>
              </a:rPr>
              <a:t>c</a:t>
            </a:r>
            <a:r>
              <a:rPr sz="4800" b="0" dirty="0">
                <a:latin typeface="Calibri Light"/>
                <a:cs typeface="Calibri Light"/>
              </a:rPr>
              <a:t>e</a:t>
            </a:r>
            <a:r>
              <a:rPr sz="4800" b="0" spc="-60" dirty="0">
                <a:latin typeface="Calibri Light"/>
                <a:cs typeface="Calibri Light"/>
              </a:rPr>
              <a:t> </a:t>
            </a:r>
            <a:r>
              <a:rPr sz="4800" b="0" spc="-95" dirty="0">
                <a:latin typeface="Calibri Light"/>
                <a:cs typeface="Calibri Light"/>
              </a:rPr>
              <a:t>a</a:t>
            </a:r>
            <a:r>
              <a:rPr sz="4800" b="0" spc="-85" dirty="0">
                <a:latin typeface="Calibri Light"/>
                <a:cs typeface="Calibri Light"/>
              </a:rPr>
              <a:t>n</a:t>
            </a:r>
            <a:r>
              <a:rPr sz="4800" b="0" spc="-25" dirty="0">
                <a:latin typeface="Calibri Light"/>
                <a:cs typeface="Calibri Light"/>
              </a:rPr>
              <a:t>d</a:t>
            </a:r>
            <a:r>
              <a:rPr sz="4800" b="0" spc="-85" dirty="0">
                <a:latin typeface="Calibri Light"/>
                <a:cs typeface="Calibri Light"/>
              </a:rPr>
              <a:t> </a:t>
            </a:r>
            <a:r>
              <a:rPr sz="4800" b="0" spc="-90" dirty="0">
                <a:latin typeface="Calibri Light"/>
                <a:cs typeface="Calibri Light"/>
              </a:rPr>
              <a:t>S</a:t>
            </a:r>
            <a:r>
              <a:rPr sz="4800" b="0" spc="-160" dirty="0">
                <a:latin typeface="Calibri Light"/>
                <a:cs typeface="Calibri Light"/>
              </a:rPr>
              <a:t>t</a:t>
            </a:r>
            <a:r>
              <a:rPr sz="4800" b="0" spc="-90" dirty="0">
                <a:latin typeface="Calibri Light"/>
                <a:cs typeface="Calibri Light"/>
              </a:rPr>
              <a:t>alk</a:t>
            </a:r>
            <a:r>
              <a:rPr sz="4800" b="0" spc="-70" dirty="0">
                <a:latin typeface="Calibri Light"/>
                <a:cs typeface="Calibri Light"/>
              </a:rPr>
              <a:t>i</a:t>
            </a:r>
            <a:r>
              <a:rPr sz="4800" b="0" spc="-85" dirty="0">
                <a:latin typeface="Calibri Light"/>
                <a:cs typeface="Calibri Light"/>
              </a:rPr>
              <a:t>n</a:t>
            </a:r>
            <a:r>
              <a:rPr sz="4800" b="0" spc="-25" dirty="0">
                <a:latin typeface="Calibri Light"/>
                <a:cs typeface="Calibri Light"/>
              </a:rPr>
              <a:t>g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0844" y="1426489"/>
            <a:ext cx="8444230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30895" algn="l"/>
              </a:tabLst>
            </a:pPr>
            <a:r>
              <a:rPr sz="4800" b="0" u="sng" spc="-60" dirty="0">
                <a:latin typeface="Calibri Light"/>
                <a:cs typeface="Calibri Light"/>
              </a:rPr>
              <a:t>V</a:t>
            </a:r>
            <a:r>
              <a:rPr sz="4800" b="0" u="sng" spc="-85" dirty="0">
                <a:latin typeface="Calibri Light"/>
                <a:cs typeface="Calibri Light"/>
              </a:rPr>
              <a:t>i</a:t>
            </a:r>
            <a:r>
              <a:rPr sz="4800" b="0" u="sng" spc="-65" dirty="0">
                <a:latin typeface="Calibri Light"/>
                <a:cs typeface="Calibri Light"/>
              </a:rPr>
              <a:t>c</a:t>
            </a:r>
            <a:r>
              <a:rPr sz="4800" b="0" u="sng" spc="-85" dirty="0">
                <a:latin typeface="Calibri Light"/>
                <a:cs typeface="Calibri Light"/>
              </a:rPr>
              <a:t>ti</a:t>
            </a:r>
            <a:r>
              <a:rPr sz="4800" b="0" u="sng" spc="-70" dirty="0">
                <a:latin typeface="Calibri Light"/>
                <a:cs typeface="Calibri Light"/>
              </a:rPr>
              <a:t>m</a:t>
            </a:r>
            <a:r>
              <a:rPr sz="4800" b="0" u="sng" spc="-20" dirty="0">
                <a:latin typeface="Calibri Light"/>
                <a:cs typeface="Calibri Light"/>
              </a:rPr>
              <a:t>s</a:t>
            </a:r>
            <a:r>
              <a:rPr sz="4800" b="0" u="sng" dirty="0">
                <a:latin typeface="Calibri Light"/>
                <a:cs typeface="Calibri Light"/>
              </a:rPr>
              <a:t> 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291" y="2251125"/>
            <a:ext cx="8206105" cy="4896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620" marR="283845" indent="-375920">
              <a:lnSpc>
                <a:spcPct val="100000"/>
              </a:lnSpc>
              <a:buFont typeface="Wingdings"/>
              <a:buChar char=""/>
              <a:tabLst>
                <a:tab pos="38925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tif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Flori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9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orn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Gene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Add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fi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tia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CP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parti</a:t>
            </a:r>
            <a:r>
              <a:rPr sz="2800" spc="-15" dirty="0">
                <a:latin typeface="Calibri"/>
                <a:cs typeface="Calibri"/>
              </a:rPr>
              <a:t>cipa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 and</a:t>
            </a:r>
            <a:r>
              <a:rPr sz="2800" spc="-70" dirty="0">
                <a:latin typeface="Calibri"/>
                <a:cs typeface="Calibri"/>
              </a:rPr>
              <a:t>/</a:t>
            </a:r>
            <a:r>
              <a:rPr sz="2800" spc="-20" dirty="0">
                <a:latin typeface="Calibri"/>
                <a:cs typeface="Calibri"/>
              </a:rPr>
              <a:t>or</a:t>
            </a:r>
            <a:endParaRPr sz="2800" dirty="0">
              <a:latin typeface="Calibri"/>
              <a:cs typeface="Calibri"/>
            </a:endParaRPr>
          </a:p>
          <a:p>
            <a:pPr marL="388620" marR="115570" indent="-375920">
              <a:lnSpc>
                <a:spcPct val="100000"/>
              </a:lnSpc>
              <a:spcBef>
                <a:spcPts val="1910"/>
              </a:spcBef>
              <a:buFont typeface="Wingdings"/>
              <a:buChar char=""/>
              <a:tabLst>
                <a:tab pos="38925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723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8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ru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enu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29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ahassee add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which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add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7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6298,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7327,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7297,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29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ahassee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mail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add</a:t>
            </a:r>
            <a:r>
              <a:rPr sz="2800" spc="-6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ess</a:t>
            </a:r>
            <a:r>
              <a:rPr lang="en-US" sz="2800" spc="-1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791210" lvl="1" indent="-457200">
              <a:lnSpc>
                <a:spcPct val="100000"/>
              </a:lnSpc>
              <a:spcBef>
                <a:spcPts val="840"/>
              </a:spcBef>
              <a:buFont typeface="Courier New"/>
              <a:buChar char="o"/>
              <a:tabLst>
                <a:tab pos="791845" algn="l"/>
              </a:tabLst>
            </a:pPr>
            <a:r>
              <a:rPr sz="2550" b="1" spc="10" dirty="0">
                <a:latin typeface="Calibri"/>
                <a:cs typeface="Calibri"/>
              </a:rPr>
              <a:t>Do</a:t>
            </a:r>
            <a:r>
              <a:rPr sz="2550" b="1" spc="15" dirty="0">
                <a:latin typeface="Calibri"/>
                <a:cs typeface="Calibri"/>
              </a:rPr>
              <a:t> </a:t>
            </a:r>
            <a:r>
              <a:rPr sz="2550" b="1" spc="-5" dirty="0">
                <a:latin typeface="Calibri"/>
                <a:cs typeface="Calibri"/>
              </a:rPr>
              <a:t>n</a:t>
            </a:r>
            <a:r>
              <a:rPr sz="2550" b="1" spc="10" dirty="0">
                <a:latin typeface="Calibri"/>
                <a:cs typeface="Calibri"/>
              </a:rPr>
              <a:t>ot</a:t>
            </a:r>
            <a:r>
              <a:rPr sz="2550" b="1" spc="20" dirty="0">
                <a:latin typeface="Calibri"/>
                <a:cs typeface="Calibri"/>
              </a:rPr>
              <a:t> </a:t>
            </a:r>
            <a:r>
              <a:rPr sz="2550" b="1" spc="5" dirty="0">
                <a:latin typeface="Calibri"/>
                <a:cs typeface="Calibri"/>
              </a:rPr>
              <a:t>i</a:t>
            </a:r>
            <a:r>
              <a:rPr sz="2550" b="1" spc="-20" dirty="0">
                <a:latin typeface="Calibri"/>
                <a:cs typeface="Calibri"/>
              </a:rPr>
              <a:t>n</a:t>
            </a:r>
            <a:r>
              <a:rPr sz="2550" b="1" spc="-15" dirty="0">
                <a:latin typeface="Calibri"/>
                <a:cs typeface="Calibri"/>
              </a:rPr>
              <a:t>t</a:t>
            </a:r>
            <a:r>
              <a:rPr sz="2550" b="1" spc="10" dirty="0">
                <a:latin typeface="Calibri"/>
                <a:cs typeface="Calibri"/>
              </a:rPr>
              <a:t>a</a:t>
            </a:r>
            <a:r>
              <a:rPr sz="2550" b="1" spc="-70" dirty="0">
                <a:latin typeface="Calibri"/>
                <a:cs typeface="Calibri"/>
              </a:rPr>
              <a:t>k</a:t>
            </a:r>
            <a:r>
              <a:rPr sz="2550" b="1" spc="10" dirty="0">
                <a:latin typeface="Calibri"/>
                <a:cs typeface="Calibri"/>
              </a:rPr>
              <a:t>e</a:t>
            </a:r>
            <a:r>
              <a:rPr sz="2550" b="1" spc="30" dirty="0">
                <a:latin typeface="Calibri"/>
                <a:cs typeface="Calibri"/>
              </a:rPr>
              <a:t> </a:t>
            </a:r>
            <a:r>
              <a:rPr sz="2550" b="1" spc="-15" dirty="0">
                <a:latin typeface="Calibri"/>
                <a:cs typeface="Calibri"/>
              </a:rPr>
              <a:t>v</a:t>
            </a:r>
            <a:r>
              <a:rPr sz="2550" b="1" spc="10" dirty="0">
                <a:latin typeface="Calibri"/>
                <a:cs typeface="Calibri"/>
              </a:rPr>
              <a:t>o</a:t>
            </a:r>
            <a:r>
              <a:rPr sz="2550" b="1" spc="-25" dirty="0">
                <a:latin typeface="Calibri"/>
                <a:cs typeface="Calibri"/>
              </a:rPr>
              <a:t>t</a:t>
            </a:r>
            <a:r>
              <a:rPr sz="2550" b="1" spc="5" dirty="0">
                <a:latin typeface="Calibri"/>
                <a:cs typeface="Calibri"/>
              </a:rPr>
              <a:t>er</a:t>
            </a:r>
            <a:r>
              <a:rPr sz="2550" b="1" spc="10" dirty="0">
                <a:latin typeface="Calibri"/>
                <a:cs typeface="Calibri"/>
              </a:rPr>
              <a:t> </a:t>
            </a:r>
            <a:r>
              <a:rPr sz="2550" b="1" spc="-25" dirty="0" smtClean="0">
                <a:latin typeface="Calibri"/>
                <a:cs typeface="Calibri"/>
              </a:rPr>
              <a:t>r</a:t>
            </a:r>
            <a:r>
              <a:rPr sz="2550" b="1" spc="5" dirty="0" smtClean="0">
                <a:latin typeface="Calibri"/>
                <a:cs typeface="Calibri"/>
              </a:rPr>
              <a:t>egi</a:t>
            </a:r>
            <a:r>
              <a:rPr sz="2550" b="1" spc="-10" dirty="0" smtClean="0">
                <a:latin typeface="Calibri"/>
                <a:cs typeface="Calibri"/>
              </a:rPr>
              <a:t>s</a:t>
            </a:r>
            <a:r>
              <a:rPr sz="2550" b="1" spc="5" dirty="0" smtClean="0">
                <a:latin typeface="Calibri"/>
                <a:cs typeface="Calibri"/>
              </a:rPr>
              <a:t>t</a:t>
            </a:r>
            <a:r>
              <a:rPr sz="2550" b="1" spc="-60" dirty="0" smtClean="0">
                <a:latin typeface="Calibri"/>
                <a:cs typeface="Calibri"/>
              </a:rPr>
              <a:t>r</a:t>
            </a:r>
            <a:r>
              <a:rPr sz="2550" b="1" spc="-15" dirty="0" smtClean="0">
                <a:latin typeface="Calibri"/>
                <a:cs typeface="Calibri"/>
              </a:rPr>
              <a:t>a</a:t>
            </a:r>
            <a:r>
              <a:rPr sz="2550" b="1" spc="5" dirty="0" smtClean="0">
                <a:latin typeface="Calibri"/>
                <a:cs typeface="Calibri"/>
              </a:rPr>
              <a:t>ti</a:t>
            </a:r>
            <a:r>
              <a:rPr sz="2550" b="1" spc="15" dirty="0" smtClean="0">
                <a:latin typeface="Calibri"/>
                <a:cs typeface="Calibri"/>
              </a:rPr>
              <a:t>o</a:t>
            </a:r>
            <a:r>
              <a:rPr sz="2550" b="1" spc="10" dirty="0" smtClean="0">
                <a:latin typeface="Calibri"/>
                <a:cs typeface="Calibri"/>
              </a:rPr>
              <a:t>n</a:t>
            </a:r>
            <a:r>
              <a:rPr lang="en-US" sz="2550" b="1" spc="10" dirty="0" smtClean="0">
                <a:latin typeface="Calibri"/>
                <a:cs typeface="Calibri"/>
              </a:rPr>
              <a:t>:</a:t>
            </a:r>
            <a:endParaRPr sz="2550" dirty="0">
              <a:latin typeface="Calibri"/>
              <a:cs typeface="Calibri"/>
            </a:endParaRPr>
          </a:p>
          <a:p>
            <a:pPr marL="1170940" lvl="2" indent="-342900">
              <a:lnSpc>
                <a:spcPct val="100000"/>
              </a:lnSpc>
              <a:spcBef>
                <a:spcPts val="850"/>
              </a:spcBef>
              <a:buFont typeface="Wingdings"/>
              <a:buChar char=""/>
              <a:tabLst>
                <a:tab pos="1171575" algn="l"/>
              </a:tabLst>
            </a:pPr>
            <a:r>
              <a:rPr sz="2000" i="1" dirty="0">
                <a:latin typeface="Calibri"/>
                <a:cs typeface="Calibri"/>
              </a:rPr>
              <a:t>S</a:t>
            </a:r>
            <a:r>
              <a:rPr sz="2000" i="1" spc="-5" dirty="0">
                <a:latin typeface="Calibri"/>
                <a:cs typeface="Calibri"/>
              </a:rPr>
              <a:t>pecia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law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</a:t>
            </a:r>
            <a:r>
              <a:rPr sz="2000" i="1" dirty="0">
                <a:latin typeface="Calibri"/>
                <a:cs typeface="Calibri"/>
              </a:rPr>
              <a:t>nd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pro</a:t>
            </a:r>
            <a:r>
              <a:rPr sz="2000" i="1" spc="-20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ess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appl</a:t>
            </a:r>
            <a:r>
              <a:rPr sz="2000" i="1" dirty="0">
                <a:latin typeface="Calibri"/>
                <a:cs typeface="Calibri"/>
              </a:rPr>
              <a:t>y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r </a:t>
            </a:r>
            <a:r>
              <a:rPr sz="2000" i="1" spc="-5" dirty="0">
                <a:latin typeface="Calibri"/>
                <a:cs typeface="Calibri"/>
              </a:rPr>
              <a:t>p</a:t>
            </a:r>
            <a:r>
              <a:rPr sz="2000" i="1" spc="5" dirty="0">
                <a:latin typeface="Calibri"/>
                <a:cs typeface="Calibri"/>
              </a:rPr>
              <a:t>a</a:t>
            </a:r>
            <a:r>
              <a:rPr sz="2000" i="1" dirty="0">
                <a:latin typeface="Calibri"/>
                <a:cs typeface="Calibri"/>
              </a:rPr>
              <a:t>rt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c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pa</a:t>
            </a:r>
            <a:r>
              <a:rPr sz="2000" i="1" spc="-20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15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§§ 7</a:t>
            </a:r>
            <a:r>
              <a:rPr sz="2000" i="1" spc="5" dirty="0">
                <a:latin typeface="Calibri"/>
                <a:cs typeface="Calibri"/>
              </a:rPr>
              <a:t>4</a:t>
            </a:r>
            <a:r>
              <a:rPr sz="2000" i="1" dirty="0">
                <a:latin typeface="Calibri"/>
                <a:cs typeface="Calibri"/>
              </a:rPr>
              <a:t>1.401</a:t>
            </a:r>
            <a:r>
              <a:rPr sz="2000" i="1" spc="-5" dirty="0">
                <a:latin typeface="Calibri"/>
                <a:cs typeface="Calibri"/>
              </a:rPr>
              <a:t>-.</a:t>
            </a:r>
            <a:r>
              <a:rPr sz="2000" i="1" spc="-10" dirty="0">
                <a:latin typeface="Calibri"/>
                <a:cs typeface="Calibri"/>
              </a:rPr>
              <a:t>46</a:t>
            </a:r>
            <a:r>
              <a:rPr sz="2000" i="1" dirty="0">
                <a:latin typeface="Calibri"/>
                <a:cs typeface="Calibri"/>
              </a:rPr>
              <a:t>5,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180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.S.)</a:t>
            </a:r>
            <a:endParaRPr sz="2000" dirty="0">
              <a:latin typeface="Calibri"/>
              <a:cs typeface="Calibri"/>
            </a:endParaRPr>
          </a:p>
          <a:p>
            <a:pPr marL="1170940" lvl="2" indent="-342900">
              <a:lnSpc>
                <a:spcPct val="100000"/>
              </a:lnSpc>
              <a:spcBef>
                <a:spcPts val="790"/>
              </a:spcBef>
              <a:buFont typeface="Wingdings"/>
              <a:buChar char=""/>
              <a:tabLst>
                <a:tab pos="1171575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er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cou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furthe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</a:p>
          <a:p>
            <a:pPr marL="11709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ance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up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8534400" y="623798"/>
            <a:ext cx="1329283" cy="1461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635" y="2275309"/>
            <a:ext cx="8298180" cy="935990"/>
          </a:xfrm>
          <a:custGeom>
            <a:avLst/>
            <a:gdLst/>
            <a:ahLst/>
            <a:cxnLst/>
            <a:rect l="l" t="t" r="r" b="b"/>
            <a:pathLst>
              <a:path w="8298180" h="935989">
                <a:moveTo>
                  <a:pt x="8142224" y="0"/>
                </a:moveTo>
                <a:lnTo>
                  <a:pt x="150526" y="93"/>
                </a:lnTo>
                <a:lnTo>
                  <a:pt x="108092" y="7486"/>
                </a:lnTo>
                <a:lnTo>
                  <a:pt x="70438" y="25525"/>
                </a:lnTo>
                <a:lnTo>
                  <a:pt x="39217" y="52551"/>
                </a:lnTo>
                <a:lnTo>
                  <a:pt x="16085" y="86907"/>
                </a:lnTo>
                <a:lnTo>
                  <a:pt x="2696" y="126936"/>
                </a:lnTo>
                <a:lnTo>
                  <a:pt x="0" y="155955"/>
                </a:lnTo>
                <a:lnTo>
                  <a:pt x="93" y="785220"/>
                </a:lnTo>
                <a:lnTo>
                  <a:pt x="7484" y="827640"/>
                </a:lnTo>
                <a:lnTo>
                  <a:pt x="25519" y="865289"/>
                </a:lnTo>
                <a:lnTo>
                  <a:pt x="52543" y="896510"/>
                </a:lnTo>
                <a:lnTo>
                  <a:pt x="86901" y="919646"/>
                </a:lnTo>
                <a:lnTo>
                  <a:pt x="126938" y="933038"/>
                </a:lnTo>
                <a:lnTo>
                  <a:pt x="155968" y="935735"/>
                </a:lnTo>
                <a:lnTo>
                  <a:pt x="8147653" y="935643"/>
                </a:lnTo>
                <a:lnTo>
                  <a:pt x="8190076" y="928251"/>
                </a:lnTo>
                <a:lnTo>
                  <a:pt x="8227728" y="910214"/>
                </a:lnTo>
                <a:lnTo>
                  <a:pt x="8258951" y="883187"/>
                </a:lnTo>
                <a:lnTo>
                  <a:pt x="8282089" y="848830"/>
                </a:lnTo>
                <a:lnTo>
                  <a:pt x="8295482" y="808800"/>
                </a:lnTo>
                <a:lnTo>
                  <a:pt x="8298180" y="779779"/>
                </a:lnTo>
                <a:lnTo>
                  <a:pt x="8298087" y="150526"/>
                </a:lnTo>
                <a:lnTo>
                  <a:pt x="8290695" y="108103"/>
                </a:lnTo>
                <a:lnTo>
                  <a:pt x="8272658" y="70451"/>
                </a:lnTo>
                <a:lnTo>
                  <a:pt x="8245631" y="39228"/>
                </a:lnTo>
                <a:lnTo>
                  <a:pt x="8211274" y="16090"/>
                </a:lnTo>
                <a:lnTo>
                  <a:pt x="8171244" y="2697"/>
                </a:lnTo>
                <a:lnTo>
                  <a:pt x="8142224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5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65" dirty="0"/>
              <a:t>A</a:t>
            </a:r>
            <a:r>
              <a:rPr spc="-90" dirty="0"/>
              <a:t>pp</a:t>
            </a:r>
            <a:r>
              <a:rPr spc="-85" dirty="0"/>
              <a:t>li</a:t>
            </a:r>
            <a:r>
              <a:rPr spc="-114" dirty="0"/>
              <a:t>c</a:t>
            </a:r>
            <a:r>
              <a:rPr spc="-80" dirty="0"/>
              <a:t>a</a:t>
            </a:r>
            <a:r>
              <a:rPr spc="-120" dirty="0"/>
              <a:t>n</a:t>
            </a:r>
            <a:r>
              <a:rPr spc="-20" dirty="0"/>
              <a:t>t</a:t>
            </a:r>
            <a:r>
              <a:rPr spc="-70" dirty="0"/>
              <a:t> </a:t>
            </a:r>
            <a:r>
              <a:rPr spc="-55" dirty="0"/>
              <a:t>C</a:t>
            </a:r>
            <a:r>
              <a:rPr spc="-90" dirty="0"/>
              <a:t>h</a:t>
            </a:r>
            <a:r>
              <a:rPr spc="-60" dirty="0"/>
              <a:t>o</a:t>
            </a:r>
            <a:r>
              <a:rPr spc="-85" dirty="0"/>
              <a:t>i</a:t>
            </a:r>
            <a:r>
              <a:rPr spc="-65" dirty="0"/>
              <a:t>c</a:t>
            </a:r>
            <a:r>
              <a:rPr dirty="0"/>
              <a:t>e 	</a:t>
            </a:r>
          </a:p>
        </p:txBody>
      </p:sp>
      <p:sp>
        <p:nvSpPr>
          <p:cNvPr id="4" name="object 4"/>
          <p:cNvSpPr/>
          <p:nvPr/>
        </p:nvSpPr>
        <p:spPr>
          <a:xfrm>
            <a:off x="989816" y="4495800"/>
            <a:ext cx="8298180" cy="935990"/>
          </a:xfrm>
          <a:custGeom>
            <a:avLst/>
            <a:gdLst/>
            <a:ahLst/>
            <a:cxnLst/>
            <a:rect l="l" t="t" r="r" b="b"/>
            <a:pathLst>
              <a:path w="8298180" h="935989">
                <a:moveTo>
                  <a:pt x="8142224" y="0"/>
                </a:moveTo>
                <a:lnTo>
                  <a:pt x="150526" y="93"/>
                </a:lnTo>
                <a:lnTo>
                  <a:pt x="108092" y="7486"/>
                </a:lnTo>
                <a:lnTo>
                  <a:pt x="70438" y="25525"/>
                </a:lnTo>
                <a:lnTo>
                  <a:pt x="39217" y="52551"/>
                </a:lnTo>
                <a:lnTo>
                  <a:pt x="16085" y="86907"/>
                </a:lnTo>
                <a:lnTo>
                  <a:pt x="2696" y="126936"/>
                </a:lnTo>
                <a:lnTo>
                  <a:pt x="0" y="155956"/>
                </a:lnTo>
                <a:lnTo>
                  <a:pt x="93" y="785220"/>
                </a:lnTo>
                <a:lnTo>
                  <a:pt x="7484" y="827640"/>
                </a:lnTo>
                <a:lnTo>
                  <a:pt x="25519" y="865289"/>
                </a:lnTo>
                <a:lnTo>
                  <a:pt x="52543" y="896510"/>
                </a:lnTo>
                <a:lnTo>
                  <a:pt x="86901" y="919646"/>
                </a:lnTo>
                <a:lnTo>
                  <a:pt x="126938" y="933038"/>
                </a:lnTo>
                <a:lnTo>
                  <a:pt x="155968" y="935736"/>
                </a:lnTo>
                <a:lnTo>
                  <a:pt x="8147653" y="935643"/>
                </a:lnTo>
                <a:lnTo>
                  <a:pt x="8190076" y="928251"/>
                </a:lnTo>
                <a:lnTo>
                  <a:pt x="8227728" y="910214"/>
                </a:lnTo>
                <a:lnTo>
                  <a:pt x="8258951" y="883187"/>
                </a:lnTo>
                <a:lnTo>
                  <a:pt x="8282089" y="848830"/>
                </a:lnTo>
                <a:lnTo>
                  <a:pt x="8295482" y="808800"/>
                </a:lnTo>
                <a:lnTo>
                  <a:pt x="8298180" y="779780"/>
                </a:lnTo>
                <a:lnTo>
                  <a:pt x="8298087" y="150526"/>
                </a:lnTo>
                <a:lnTo>
                  <a:pt x="8290695" y="108103"/>
                </a:lnTo>
                <a:lnTo>
                  <a:pt x="8272658" y="70451"/>
                </a:lnTo>
                <a:lnTo>
                  <a:pt x="8245631" y="39228"/>
                </a:lnTo>
                <a:lnTo>
                  <a:pt x="8211274" y="16090"/>
                </a:lnTo>
                <a:lnTo>
                  <a:pt x="8171244" y="2697"/>
                </a:lnTo>
                <a:lnTo>
                  <a:pt x="8142224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5260" y="2405888"/>
            <a:ext cx="7821295" cy="4824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4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3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lang="en-US"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4000" dirty="0">
              <a:latin typeface="Calibri"/>
              <a:cs typeface="Calibri"/>
            </a:endParaRPr>
          </a:p>
          <a:p>
            <a:pPr marL="351790" indent="-228600">
              <a:lnSpc>
                <a:spcPct val="100000"/>
              </a:lnSpc>
              <a:spcBef>
                <a:spcPts val="2165"/>
              </a:spcBef>
              <a:buFont typeface="Calibri"/>
              <a:buChar char="•"/>
              <a:tabLst>
                <a:tab pos="352425" algn="l"/>
              </a:tabLst>
            </a:pPr>
            <a:r>
              <a:rPr sz="2400" dirty="0">
                <a:latin typeface="Calibri"/>
                <a:cs typeface="Calibri"/>
              </a:rPr>
              <a:t>Rig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upd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351790" marR="5080" indent="-228600">
              <a:lnSpc>
                <a:spcPts val="2630"/>
              </a:lnSpc>
              <a:spcBef>
                <a:spcPts val="645"/>
              </a:spcBef>
              <a:buFont typeface="Calibri"/>
              <a:buChar char="•"/>
              <a:tabLst>
                <a:tab pos="352425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oce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 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10" dirty="0">
                <a:latin typeface="Calibri"/>
                <a:cs typeface="Calibri"/>
              </a:rPr>
              <a:t>r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 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orm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ocessing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000" spc="-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3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lang="en-US"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4000" dirty="0">
              <a:latin typeface="Calibri"/>
              <a:cs typeface="Calibri"/>
            </a:endParaRPr>
          </a:p>
          <a:p>
            <a:pPr marL="351790" indent="-228600">
              <a:lnSpc>
                <a:spcPct val="100000"/>
              </a:lnSpc>
              <a:spcBef>
                <a:spcPts val="2165"/>
              </a:spcBef>
              <a:buFont typeface="Calibri"/>
              <a:buChar char="•"/>
              <a:tabLst>
                <a:tab pos="352425" algn="l"/>
              </a:tabLst>
            </a:pPr>
            <a:r>
              <a:rPr sz="2400" dirty="0">
                <a:latin typeface="Calibri"/>
                <a:cs typeface="Calibri"/>
              </a:rPr>
              <a:t>Rig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fus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durin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ocess</a:t>
            </a:r>
            <a:endParaRPr sz="2400" dirty="0">
              <a:latin typeface="Calibri"/>
              <a:cs typeface="Calibri"/>
            </a:endParaRPr>
          </a:p>
          <a:p>
            <a:pPr marL="580390" lvl="1" indent="-228600">
              <a:lnSpc>
                <a:spcPct val="100000"/>
              </a:lnSpc>
              <a:spcBef>
                <a:spcPts val="409"/>
              </a:spcBef>
              <a:buFont typeface="Calibri"/>
              <a:buChar char="•"/>
              <a:tabLst>
                <a:tab pos="581025" algn="l"/>
              </a:tabLst>
            </a:pPr>
            <a:r>
              <a:rPr sz="2000" spc="-9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erba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ly</a:t>
            </a:r>
          </a:p>
          <a:p>
            <a:pPr marL="580390" lvl="1" indent="-228600">
              <a:lnSpc>
                <a:spcPct val="100000"/>
              </a:lnSpc>
              <a:spcBef>
                <a:spcPts val="285"/>
              </a:spcBef>
              <a:spcAft>
                <a:spcPts val="1200"/>
              </a:spcAft>
              <a:buFont typeface="Calibri"/>
              <a:buChar char="•"/>
              <a:tabLst>
                <a:tab pos="581025" algn="l"/>
              </a:tabLst>
            </a:pPr>
            <a:r>
              <a:rPr sz="2000" spc="-2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ing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th</a:t>
            </a:r>
          </a:p>
          <a:p>
            <a:pPr marL="351790" indent="-228600">
              <a:lnSpc>
                <a:spcPct val="100000"/>
              </a:lnSpc>
              <a:spcBef>
                <a:spcPts val="210"/>
              </a:spcBef>
              <a:buFont typeface="Calibri"/>
              <a:buChar char="•"/>
              <a:tabLst>
                <a:tab pos="352425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364" y="2161032"/>
            <a:ext cx="6324600" cy="1477010"/>
          </a:xfrm>
          <a:custGeom>
            <a:avLst/>
            <a:gdLst/>
            <a:ahLst/>
            <a:cxnLst/>
            <a:rect l="l" t="t" r="r" b="b"/>
            <a:pathLst>
              <a:path w="6324600" h="1477010">
                <a:moveTo>
                  <a:pt x="6324600" y="246125"/>
                </a:moveTo>
                <a:lnTo>
                  <a:pt x="6324600" y="1230629"/>
                </a:lnTo>
                <a:lnTo>
                  <a:pt x="6323783" y="1250810"/>
                </a:lnTo>
                <a:lnTo>
                  <a:pt x="6317444" y="1289763"/>
                </a:lnTo>
                <a:lnTo>
                  <a:pt x="6305252" y="1326415"/>
                </a:lnTo>
                <a:lnTo>
                  <a:pt x="6287714" y="1360260"/>
                </a:lnTo>
                <a:lnTo>
                  <a:pt x="6252495" y="1404651"/>
                </a:lnTo>
                <a:lnTo>
                  <a:pt x="6208104" y="1439870"/>
                </a:lnTo>
                <a:lnTo>
                  <a:pt x="6174259" y="1457408"/>
                </a:lnTo>
                <a:lnTo>
                  <a:pt x="6137607" y="1469600"/>
                </a:lnTo>
                <a:lnTo>
                  <a:pt x="6098654" y="1475939"/>
                </a:lnTo>
                <a:lnTo>
                  <a:pt x="6078474" y="1476755"/>
                </a:lnTo>
                <a:lnTo>
                  <a:pt x="0" y="1476755"/>
                </a:lnTo>
                <a:lnTo>
                  <a:pt x="0" y="0"/>
                </a:lnTo>
                <a:lnTo>
                  <a:pt x="6078474" y="0"/>
                </a:lnTo>
                <a:lnTo>
                  <a:pt x="6118386" y="3222"/>
                </a:lnTo>
                <a:lnTo>
                  <a:pt x="6156252" y="12551"/>
                </a:lnTo>
                <a:lnTo>
                  <a:pt x="6191564" y="27480"/>
                </a:lnTo>
                <a:lnTo>
                  <a:pt x="6238633" y="59260"/>
                </a:lnTo>
                <a:lnTo>
                  <a:pt x="6277099" y="100785"/>
                </a:lnTo>
                <a:lnTo>
                  <a:pt x="6305252" y="150340"/>
                </a:lnTo>
                <a:lnTo>
                  <a:pt x="6317444" y="186992"/>
                </a:lnTo>
                <a:lnTo>
                  <a:pt x="6323783" y="225945"/>
                </a:lnTo>
                <a:lnTo>
                  <a:pt x="6324600" y="246125"/>
                </a:lnTo>
                <a:close/>
              </a:path>
            </a:pathLst>
          </a:custGeom>
          <a:ln w="15240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254" dirty="0"/>
              <a:t>V</a:t>
            </a:r>
            <a:r>
              <a:rPr spc="-60" dirty="0"/>
              <a:t>o</a:t>
            </a:r>
            <a:r>
              <a:rPr spc="-135" dirty="0"/>
              <a:t>t</a:t>
            </a:r>
            <a:r>
              <a:rPr spc="-60" dirty="0"/>
              <a:t>e</a:t>
            </a:r>
            <a:r>
              <a:rPr spc="-20" dirty="0"/>
              <a:t>r</a:t>
            </a:r>
            <a:r>
              <a:rPr spc="-105" dirty="0"/>
              <a:t> </a:t>
            </a:r>
            <a:r>
              <a:rPr spc="-155" dirty="0"/>
              <a:t>R</a:t>
            </a:r>
            <a:r>
              <a:rPr spc="-60" dirty="0"/>
              <a:t>e</a:t>
            </a:r>
            <a:r>
              <a:rPr spc="-85" dirty="0"/>
              <a:t>gi</a:t>
            </a:r>
            <a:r>
              <a:rPr spc="-140" dirty="0"/>
              <a:t>s</a:t>
            </a:r>
            <a:r>
              <a:rPr spc="-90" dirty="0"/>
              <a:t>t</a:t>
            </a:r>
            <a:r>
              <a:rPr spc="-180" dirty="0"/>
              <a:t>r</a:t>
            </a:r>
            <a:r>
              <a:rPr spc="-140" dirty="0"/>
              <a:t>a</a:t>
            </a:r>
            <a:r>
              <a:rPr spc="-80" dirty="0"/>
              <a:t>t</a:t>
            </a:r>
            <a:r>
              <a:rPr spc="-85" dirty="0"/>
              <a:t>i</a:t>
            </a:r>
            <a:r>
              <a:rPr spc="-60" dirty="0"/>
              <a:t>o</a:t>
            </a:r>
            <a:r>
              <a:rPr spc="-25" dirty="0"/>
              <a:t>n</a:t>
            </a:r>
            <a:r>
              <a:rPr spc="-65" dirty="0"/>
              <a:t> </a:t>
            </a:r>
            <a:r>
              <a:rPr spc="-50" dirty="0"/>
              <a:t>O</a:t>
            </a:r>
            <a:r>
              <a:rPr spc="-110" dirty="0"/>
              <a:t>p</a:t>
            </a:r>
            <a:r>
              <a:rPr spc="-85" dirty="0"/>
              <a:t>ti</a:t>
            </a:r>
            <a:r>
              <a:rPr spc="-60" dirty="0"/>
              <a:t>o</a:t>
            </a:r>
            <a:r>
              <a:rPr spc="-90" dirty="0"/>
              <a:t>n</a:t>
            </a:r>
            <a:r>
              <a:rPr spc="-20" dirty="0"/>
              <a:t>s</a:t>
            </a:r>
            <a:r>
              <a:rPr dirty="0"/>
              <a:t> 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5172" y="2252217"/>
            <a:ext cx="620839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0" marR="461009" indent="-228600">
              <a:lnSpc>
                <a:spcPct val="101699"/>
              </a:lnSpc>
              <a:buFont typeface="Calibri"/>
              <a:buChar char="•"/>
              <a:tabLst>
                <a:tab pos="476884" algn="l"/>
              </a:tabLst>
            </a:pP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ompu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b="1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egi</a:t>
            </a:r>
            <a:r>
              <a:rPr sz="20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er</a:t>
            </a:r>
            <a:r>
              <a:rPr sz="2000" b="1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0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0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0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florida</a:t>
            </a:r>
            <a:r>
              <a:rPr sz="2000" b="1" u="heavy" spc="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b="1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0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ov</a:t>
            </a:r>
            <a:r>
              <a:rPr sz="2000" b="1" spc="-4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dirty="0">
                <a:latin typeface="Calibri"/>
                <a:cs typeface="Calibri"/>
              </a:rPr>
              <a:t>bm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ect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oni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 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ecei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epopul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tat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2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ting</a:t>
            </a:r>
          </a:p>
        </p:txBody>
      </p:sp>
      <p:sp>
        <p:nvSpPr>
          <p:cNvPr id="5" name="object 5"/>
          <p:cNvSpPr/>
          <p:nvPr/>
        </p:nvSpPr>
        <p:spPr>
          <a:xfrm>
            <a:off x="1050036" y="2095500"/>
            <a:ext cx="1862327" cy="1609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0036" y="2095500"/>
            <a:ext cx="1862455" cy="1609725"/>
          </a:xfrm>
          <a:custGeom>
            <a:avLst/>
            <a:gdLst/>
            <a:ahLst/>
            <a:cxnLst/>
            <a:rect l="l" t="t" r="r" b="b"/>
            <a:pathLst>
              <a:path w="1862455" h="1609725">
                <a:moveTo>
                  <a:pt x="0" y="268224"/>
                </a:moveTo>
                <a:lnTo>
                  <a:pt x="3510" y="224729"/>
                </a:lnTo>
                <a:lnTo>
                  <a:pt x="13674" y="183465"/>
                </a:lnTo>
                <a:lnTo>
                  <a:pt x="29939" y="144983"/>
                </a:lnTo>
                <a:lnTo>
                  <a:pt x="51752" y="109837"/>
                </a:lnTo>
                <a:lnTo>
                  <a:pt x="78562" y="78581"/>
                </a:lnTo>
                <a:lnTo>
                  <a:pt x="109815" y="51767"/>
                </a:lnTo>
                <a:lnTo>
                  <a:pt x="144961" y="29948"/>
                </a:lnTo>
                <a:lnTo>
                  <a:pt x="183445" y="13679"/>
                </a:lnTo>
                <a:lnTo>
                  <a:pt x="224717" y="3512"/>
                </a:lnTo>
                <a:lnTo>
                  <a:pt x="268223" y="0"/>
                </a:lnTo>
                <a:lnTo>
                  <a:pt x="1594103" y="0"/>
                </a:lnTo>
                <a:lnTo>
                  <a:pt x="1637598" y="3512"/>
                </a:lnTo>
                <a:lnTo>
                  <a:pt x="1678862" y="13679"/>
                </a:lnTo>
                <a:lnTo>
                  <a:pt x="1717344" y="29948"/>
                </a:lnTo>
                <a:lnTo>
                  <a:pt x="1752490" y="51767"/>
                </a:lnTo>
                <a:lnTo>
                  <a:pt x="1783746" y="78581"/>
                </a:lnTo>
                <a:lnTo>
                  <a:pt x="1810560" y="109837"/>
                </a:lnTo>
                <a:lnTo>
                  <a:pt x="1832379" y="144983"/>
                </a:lnTo>
                <a:lnTo>
                  <a:pt x="1848648" y="183465"/>
                </a:lnTo>
                <a:lnTo>
                  <a:pt x="1858815" y="224729"/>
                </a:lnTo>
                <a:lnTo>
                  <a:pt x="1862327" y="268224"/>
                </a:lnTo>
                <a:lnTo>
                  <a:pt x="1862327" y="1341120"/>
                </a:lnTo>
                <a:lnTo>
                  <a:pt x="1858815" y="1384614"/>
                </a:lnTo>
                <a:lnTo>
                  <a:pt x="1848648" y="1425878"/>
                </a:lnTo>
                <a:lnTo>
                  <a:pt x="1832379" y="1464360"/>
                </a:lnTo>
                <a:lnTo>
                  <a:pt x="1810560" y="1499506"/>
                </a:lnTo>
                <a:lnTo>
                  <a:pt x="1783746" y="1530762"/>
                </a:lnTo>
                <a:lnTo>
                  <a:pt x="1752490" y="1557576"/>
                </a:lnTo>
                <a:lnTo>
                  <a:pt x="1717344" y="1579395"/>
                </a:lnTo>
                <a:lnTo>
                  <a:pt x="1678862" y="1595664"/>
                </a:lnTo>
                <a:lnTo>
                  <a:pt x="1637598" y="1605831"/>
                </a:lnTo>
                <a:lnTo>
                  <a:pt x="1594103" y="1609344"/>
                </a:lnTo>
                <a:lnTo>
                  <a:pt x="268223" y="1609344"/>
                </a:lnTo>
                <a:lnTo>
                  <a:pt x="224717" y="1605831"/>
                </a:lnTo>
                <a:lnTo>
                  <a:pt x="183445" y="1595664"/>
                </a:lnTo>
                <a:lnTo>
                  <a:pt x="144961" y="1579395"/>
                </a:lnTo>
                <a:lnTo>
                  <a:pt x="109815" y="1557576"/>
                </a:lnTo>
                <a:lnTo>
                  <a:pt x="78562" y="1530762"/>
                </a:lnTo>
                <a:lnTo>
                  <a:pt x="51752" y="1499506"/>
                </a:lnTo>
                <a:lnTo>
                  <a:pt x="29939" y="1464360"/>
                </a:lnTo>
                <a:lnTo>
                  <a:pt x="13674" y="1425878"/>
                </a:lnTo>
                <a:lnTo>
                  <a:pt x="3510" y="1384614"/>
                </a:lnTo>
                <a:lnTo>
                  <a:pt x="0" y="1341120"/>
                </a:lnTo>
                <a:lnTo>
                  <a:pt x="0" y="268224"/>
                </a:lnTo>
                <a:close/>
              </a:path>
            </a:pathLst>
          </a:custGeom>
          <a:ln w="15239">
            <a:solidFill>
              <a:srgbClr val="589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2364" y="3945635"/>
            <a:ext cx="6324600" cy="1287780"/>
          </a:xfrm>
          <a:custGeom>
            <a:avLst/>
            <a:gdLst/>
            <a:ahLst/>
            <a:cxnLst/>
            <a:rect l="l" t="t" r="r" b="b"/>
            <a:pathLst>
              <a:path w="6324600" h="1287779">
                <a:moveTo>
                  <a:pt x="6324600" y="214629"/>
                </a:moveTo>
                <a:lnTo>
                  <a:pt x="6324600" y="1073150"/>
                </a:lnTo>
                <a:lnTo>
                  <a:pt x="6323888" y="1090746"/>
                </a:lnTo>
                <a:lnTo>
                  <a:pt x="6313653" y="1140972"/>
                </a:lnTo>
                <a:lnTo>
                  <a:pt x="6292432" y="1186187"/>
                </a:lnTo>
                <a:lnTo>
                  <a:pt x="6261719" y="1224899"/>
                </a:lnTo>
                <a:lnTo>
                  <a:pt x="6223007" y="1255612"/>
                </a:lnTo>
                <a:lnTo>
                  <a:pt x="6177792" y="1276833"/>
                </a:lnTo>
                <a:lnTo>
                  <a:pt x="6127566" y="1287068"/>
                </a:lnTo>
                <a:lnTo>
                  <a:pt x="6109970" y="1287780"/>
                </a:lnTo>
                <a:lnTo>
                  <a:pt x="0" y="1287780"/>
                </a:lnTo>
                <a:lnTo>
                  <a:pt x="0" y="0"/>
                </a:lnTo>
                <a:lnTo>
                  <a:pt x="6109970" y="0"/>
                </a:lnTo>
                <a:lnTo>
                  <a:pt x="6161533" y="6240"/>
                </a:lnTo>
                <a:lnTo>
                  <a:pt x="6208584" y="23965"/>
                </a:lnTo>
                <a:lnTo>
                  <a:pt x="6249630" y="51680"/>
                </a:lnTo>
                <a:lnTo>
                  <a:pt x="6283175" y="87892"/>
                </a:lnTo>
                <a:lnTo>
                  <a:pt x="6307726" y="131105"/>
                </a:lnTo>
                <a:lnTo>
                  <a:pt x="6321789" y="179827"/>
                </a:lnTo>
                <a:lnTo>
                  <a:pt x="6324600" y="214629"/>
                </a:lnTo>
                <a:close/>
              </a:path>
            </a:pathLst>
          </a:custGeom>
          <a:ln w="15240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34086" y="4085913"/>
            <a:ext cx="619379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0" marR="456565" indent="-228600">
              <a:lnSpc>
                <a:spcPts val="2210"/>
              </a:lnSpc>
              <a:spcBef>
                <a:spcPts val="1200"/>
              </a:spcBef>
              <a:buFont typeface="Calibri"/>
              <a:buChar char="•"/>
              <a:tabLst>
                <a:tab pos="476884" algn="l"/>
              </a:tabLst>
            </a:pP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f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 ti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ency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ces</a:t>
            </a:r>
          </a:p>
        </p:txBody>
      </p:sp>
      <p:sp>
        <p:nvSpPr>
          <p:cNvPr id="9" name="object 9"/>
          <p:cNvSpPr/>
          <p:nvPr/>
        </p:nvSpPr>
        <p:spPr>
          <a:xfrm>
            <a:off x="1050036" y="3784091"/>
            <a:ext cx="1862327" cy="1610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0036" y="3784091"/>
            <a:ext cx="1862455" cy="1610995"/>
          </a:xfrm>
          <a:custGeom>
            <a:avLst/>
            <a:gdLst/>
            <a:ahLst/>
            <a:cxnLst/>
            <a:rect l="l" t="t" r="r" b="b"/>
            <a:pathLst>
              <a:path w="1862455" h="1610995">
                <a:moveTo>
                  <a:pt x="0" y="268478"/>
                </a:moveTo>
                <a:lnTo>
                  <a:pt x="3514" y="224914"/>
                </a:lnTo>
                <a:lnTo>
                  <a:pt x="13687" y="183595"/>
                </a:lnTo>
                <a:lnTo>
                  <a:pt x="29967" y="145070"/>
                </a:lnTo>
                <a:lnTo>
                  <a:pt x="51801" y="109892"/>
                </a:lnTo>
                <a:lnTo>
                  <a:pt x="78636" y="78612"/>
                </a:lnTo>
                <a:lnTo>
                  <a:pt x="109920" y="51783"/>
                </a:lnTo>
                <a:lnTo>
                  <a:pt x="145098" y="29955"/>
                </a:lnTo>
                <a:lnTo>
                  <a:pt x="183619" y="13681"/>
                </a:lnTo>
                <a:lnTo>
                  <a:pt x="224930" y="3512"/>
                </a:lnTo>
                <a:lnTo>
                  <a:pt x="268477" y="0"/>
                </a:lnTo>
                <a:lnTo>
                  <a:pt x="1593850" y="0"/>
                </a:lnTo>
                <a:lnTo>
                  <a:pt x="1637413" y="3512"/>
                </a:lnTo>
                <a:lnTo>
                  <a:pt x="1678732" y="13681"/>
                </a:lnTo>
                <a:lnTo>
                  <a:pt x="1717257" y="29955"/>
                </a:lnTo>
                <a:lnTo>
                  <a:pt x="1752435" y="51783"/>
                </a:lnTo>
                <a:lnTo>
                  <a:pt x="1783714" y="78612"/>
                </a:lnTo>
                <a:lnTo>
                  <a:pt x="1810544" y="109892"/>
                </a:lnTo>
                <a:lnTo>
                  <a:pt x="1832372" y="145070"/>
                </a:lnTo>
                <a:lnTo>
                  <a:pt x="1848646" y="183595"/>
                </a:lnTo>
                <a:lnTo>
                  <a:pt x="1858815" y="224914"/>
                </a:lnTo>
                <a:lnTo>
                  <a:pt x="1862327" y="268478"/>
                </a:lnTo>
                <a:lnTo>
                  <a:pt x="1862327" y="1342390"/>
                </a:lnTo>
                <a:lnTo>
                  <a:pt x="1858815" y="1385953"/>
                </a:lnTo>
                <a:lnTo>
                  <a:pt x="1848646" y="1427272"/>
                </a:lnTo>
                <a:lnTo>
                  <a:pt x="1832372" y="1465797"/>
                </a:lnTo>
                <a:lnTo>
                  <a:pt x="1810544" y="1500975"/>
                </a:lnTo>
                <a:lnTo>
                  <a:pt x="1783715" y="1532255"/>
                </a:lnTo>
                <a:lnTo>
                  <a:pt x="1752435" y="1559084"/>
                </a:lnTo>
                <a:lnTo>
                  <a:pt x="1717257" y="1580912"/>
                </a:lnTo>
                <a:lnTo>
                  <a:pt x="1678732" y="1597186"/>
                </a:lnTo>
                <a:lnTo>
                  <a:pt x="1637413" y="1607355"/>
                </a:lnTo>
                <a:lnTo>
                  <a:pt x="1593850" y="1610868"/>
                </a:lnTo>
                <a:lnTo>
                  <a:pt x="268477" y="1610868"/>
                </a:lnTo>
                <a:lnTo>
                  <a:pt x="224930" y="1607355"/>
                </a:lnTo>
                <a:lnTo>
                  <a:pt x="183619" y="1597186"/>
                </a:lnTo>
                <a:lnTo>
                  <a:pt x="145098" y="1580912"/>
                </a:lnTo>
                <a:lnTo>
                  <a:pt x="109920" y="1559084"/>
                </a:lnTo>
                <a:lnTo>
                  <a:pt x="78636" y="1532255"/>
                </a:lnTo>
                <a:lnTo>
                  <a:pt x="51801" y="1500975"/>
                </a:lnTo>
                <a:lnTo>
                  <a:pt x="29967" y="1465797"/>
                </a:lnTo>
                <a:lnTo>
                  <a:pt x="13687" y="1427272"/>
                </a:lnTo>
                <a:lnTo>
                  <a:pt x="3514" y="1385953"/>
                </a:lnTo>
                <a:lnTo>
                  <a:pt x="0" y="1342390"/>
                </a:lnTo>
                <a:lnTo>
                  <a:pt x="0" y="268478"/>
                </a:lnTo>
                <a:close/>
              </a:path>
            </a:pathLst>
          </a:custGeom>
          <a:ln w="15240">
            <a:solidFill>
              <a:srgbClr val="589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34108" y="4446778"/>
            <a:ext cx="6934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70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2364" y="5635752"/>
            <a:ext cx="6324600" cy="1287780"/>
          </a:xfrm>
          <a:custGeom>
            <a:avLst/>
            <a:gdLst/>
            <a:ahLst/>
            <a:cxnLst/>
            <a:rect l="l" t="t" r="r" b="b"/>
            <a:pathLst>
              <a:path w="6324600" h="1287779">
                <a:moveTo>
                  <a:pt x="6324600" y="214630"/>
                </a:moveTo>
                <a:lnTo>
                  <a:pt x="6324600" y="1073150"/>
                </a:lnTo>
                <a:lnTo>
                  <a:pt x="6323888" y="1090753"/>
                </a:lnTo>
                <a:lnTo>
                  <a:pt x="6313653" y="1140991"/>
                </a:lnTo>
                <a:lnTo>
                  <a:pt x="6292432" y="1186210"/>
                </a:lnTo>
                <a:lnTo>
                  <a:pt x="6261719" y="1224918"/>
                </a:lnTo>
                <a:lnTo>
                  <a:pt x="6223007" y="1255624"/>
                </a:lnTo>
                <a:lnTo>
                  <a:pt x="6177792" y="1276838"/>
                </a:lnTo>
                <a:lnTo>
                  <a:pt x="6127566" y="1287068"/>
                </a:lnTo>
                <a:lnTo>
                  <a:pt x="6109970" y="1287780"/>
                </a:lnTo>
                <a:lnTo>
                  <a:pt x="0" y="1287780"/>
                </a:lnTo>
                <a:lnTo>
                  <a:pt x="0" y="0"/>
                </a:lnTo>
                <a:lnTo>
                  <a:pt x="6109970" y="0"/>
                </a:lnTo>
                <a:lnTo>
                  <a:pt x="6161533" y="6240"/>
                </a:lnTo>
                <a:lnTo>
                  <a:pt x="6208584" y="23965"/>
                </a:lnTo>
                <a:lnTo>
                  <a:pt x="6249630" y="51680"/>
                </a:lnTo>
                <a:lnTo>
                  <a:pt x="6283175" y="87892"/>
                </a:lnTo>
                <a:lnTo>
                  <a:pt x="6307726" y="131105"/>
                </a:lnTo>
                <a:lnTo>
                  <a:pt x="6321789" y="179827"/>
                </a:lnTo>
                <a:lnTo>
                  <a:pt x="6324600" y="214630"/>
                </a:lnTo>
                <a:close/>
              </a:path>
            </a:pathLst>
          </a:custGeom>
          <a:ln w="15240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7441" y="5868670"/>
            <a:ext cx="567436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1800"/>
              </a:lnSpc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If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25" dirty="0">
                <a:latin typeface="Calibri"/>
                <a:cs typeface="Calibri"/>
              </a:rPr>
              <a:t> 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ecei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 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ency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ces is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ocesse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er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0036" y="5474208"/>
            <a:ext cx="1862455" cy="1609725"/>
          </a:xfrm>
          <a:custGeom>
            <a:avLst/>
            <a:gdLst/>
            <a:ahLst/>
            <a:cxnLst/>
            <a:rect l="l" t="t" r="r" b="b"/>
            <a:pathLst>
              <a:path w="1862455" h="1609725">
                <a:moveTo>
                  <a:pt x="1594103" y="0"/>
                </a:moveTo>
                <a:lnTo>
                  <a:pt x="268223" y="0"/>
                </a:lnTo>
                <a:lnTo>
                  <a:pt x="246225" y="889"/>
                </a:lnTo>
                <a:lnTo>
                  <a:pt x="203767" y="7798"/>
                </a:lnTo>
                <a:lnTo>
                  <a:pt x="163820" y="21085"/>
                </a:lnTo>
                <a:lnTo>
                  <a:pt x="126936" y="40199"/>
                </a:lnTo>
                <a:lnTo>
                  <a:pt x="93668" y="64584"/>
                </a:lnTo>
                <a:lnTo>
                  <a:pt x="64567" y="93688"/>
                </a:lnTo>
                <a:lnTo>
                  <a:pt x="40186" y="126959"/>
                </a:lnTo>
                <a:lnTo>
                  <a:pt x="21078" y="163841"/>
                </a:lnTo>
                <a:lnTo>
                  <a:pt x="7795" y="203784"/>
                </a:lnTo>
                <a:lnTo>
                  <a:pt x="889" y="246232"/>
                </a:lnTo>
                <a:lnTo>
                  <a:pt x="0" y="268224"/>
                </a:lnTo>
                <a:lnTo>
                  <a:pt x="0" y="1341120"/>
                </a:lnTo>
                <a:lnTo>
                  <a:pt x="3510" y="1384626"/>
                </a:lnTo>
                <a:lnTo>
                  <a:pt x="13674" y="1425898"/>
                </a:lnTo>
                <a:lnTo>
                  <a:pt x="29939" y="1464382"/>
                </a:lnTo>
                <a:lnTo>
                  <a:pt x="51752" y="1499528"/>
                </a:lnTo>
                <a:lnTo>
                  <a:pt x="78562" y="1530781"/>
                </a:lnTo>
                <a:lnTo>
                  <a:pt x="109815" y="1557591"/>
                </a:lnTo>
                <a:lnTo>
                  <a:pt x="144961" y="1579404"/>
                </a:lnTo>
                <a:lnTo>
                  <a:pt x="183445" y="1595669"/>
                </a:lnTo>
                <a:lnTo>
                  <a:pt x="224717" y="1605833"/>
                </a:lnTo>
                <a:lnTo>
                  <a:pt x="268223" y="1609344"/>
                </a:lnTo>
                <a:lnTo>
                  <a:pt x="1594103" y="1609344"/>
                </a:lnTo>
                <a:lnTo>
                  <a:pt x="1637598" y="1605833"/>
                </a:lnTo>
                <a:lnTo>
                  <a:pt x="1678862" y="1595669"/>
                </a:lnTo>
                <a:lnTo>
                  <a:pt x="1717344" y="1579404"/>
                </a:lnTo>
                <a:lnTo>
                  <a:pt x="1752490" y="1557591"/>
                </a:lnTo>
                <a:lnTo>
                  <a:pt x="1783746" y="1530781"/>
                </a:lnTo>
                <a:lnTo>
                  <a:pt x="1810560" y="1499528"/>
                </a:lnTo>
                <a:lnTo>
                  <a:pt x="1832379" y="1464382"/>
                </a:lnTo>
                <a:lnTo>
                  <a:pt x="1848648" y="1425898"/>
                </a:lnTo>
                <a:lnTo>
                  <a:pt x="1858815" y="1384626"/>
                </a:lnTo>
                <a:lnTo>
                  <a:pt x="1862327" y="1341120"/>
                </a:lnTo>
                <a:lnTo>
                  <a:pt x="1862327" y="268224"/>
                </a:lnTo>
                <a:lnTo>
                  <a:pt x="1858815" y="224729"/>
                </a:lnTo>
                <a:lnTo>
                  <a:pt x="1848648" y="183465"/>
                </a:lnTo>
                <a:lnTo>
                  <a:pt x="1832379" y="144983"/>
                </a:lnTo>
                <a:lnTo>
                  <a:pt x="1810560" y="109837"/>
                </a:lnTo>
                <a:lnTo>
                  <a:pt x="1783746" y="78581"/>
                </a:lnTo>
                <a:lnTo>
                  <a:pt x="1752490" y="51767"/>
                </a:lnTo>
                <a:lnTo>
                  <a:pt x="1717344" y="29948"/>
                </a:lnTo>
                <a:lnTo>
                  <a:pt x="1678862" y="13679"/>
                </a:lnTo>
                <a:lnTo>
                  <a:pt x="1637598" y="3512"/>
                </a:lnTo>
                <a:lnTo>
                  <a:pt x="1594103" y="0"/>
                </a:lnTo>
                <a:close/>
              </a:path>
            </a:pathLst>
          </a:custGeom>
          <a:solidFill>
            <a:srgbClr val="9FD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0036" y="5474208"/>
            <a:ext cx="1862455" cy="1609725"/>
          </a:xfrm>
          <a:custGeom>
            <a:avLst/>
            <a:gdLst/>
            <a:ahLst/>
            <a:cxnLst/>
            <a:rect l="l" t="t" r="r" b="b"/>
            <a:pathLst>
              <a:path w="1862455" h="1609725">
                <a:moveTo>
                  <a:pt x="0" y="268224"/>
                </a:moveTo>
                <a:lnTo>
                  <a:pt x="3510" y="224729"/>
                </a:lnTo>
                <a:lnTo>
                  <a:pt x="13674" y="183465"/>
                </a:lnTo>
                <a:lnTo>
                  <a:pt x="29939" y="144983"/>
                </a:lnTo>
                <a:lnTo>
                  <a:pt x="51752" y="109837"/>
                </a:lnTo>
                <a:lnTo>
                  <a:pt x="78562" y="78581"/>
                </a:lnTo>
                <a:lnTo>
                  <a:pt x="109815" y="51767"/>
                </a:lnTo>
                <a:lnTo>
                  <a:pt x="144961" y="29948"/>
                </a:lnTo>
                <a:lnTo>
                  <a:pt x="183445" y="13679"/>
                </a:lnTo>
                <a:lnTo>
                  <a:pt x="224717" y="3512"/>
                </a:lnTo>
                <a:lnTo>
                  <a:pt x="268223" y="0"/>
                </a:lnTo>
                <a:lnTo>
                  <a:pt x="1594103" y="0"/>
                </a:lnTo>
                <a:lnTo>
                  <a:pt x="1637598" y="3512"/>
                </a:lnTo>
                <a:lnTo>
                  <a:pt x="1678862" y="13679"/>
                </a:lnTo>
                <a:lnTo>
                  <a:pt x="1717344" y="29948"/>
                </a:lnTo>
                <a:lnTo>
                  <a:pt x="1752490" y="51767"/>
                </a:lnTo>
                <a:lnTo>
                  <a:pt x="1783746" y="78581"/>
                </a:lnTo>
                <a:lnTo>
                  <a:pt x="1810560" y="109837"/>
                </a:lnTo>
                <a:lnTo>
                  <a:pt x="1832379" y="144983"/>
                </a:lnTo>
                <a:lnTo>
                  <a:pt x="1848648" y="183465"/>
                </a:lnTo>
                <a:lnTo>
                  <a:pt x="1858815" y="224729"/>
                </a:lnTo>
                <a:lnTo>
                  <a:pt x="1862327" y="268224"/>
                </a:lnTo>
                <a:lnTo>
                  <a:pt x="1862327" y="1341120"/>
                </a:lnTo>
                <a:lnTo>
                  <a:pt x="1858815" y="1384626"/>
                </a:lnTo>
                <a:lnTo>
                  <a:pt x="1848648" y="1425898"/>
                </a:lnTo>
                <a:lnTo>
                  <a:pt x="1832379" y="1464382"/>
                </a:lnTo>
                <a:lnTo>
                  <a:pt x="1810560" y="1499528"/>
                </a:lnTo>
                <a:lnTo>
                  <a:pt x="1783746" y="1530781"/>
                </a:lnTo>
                <a:lnTo>
                  <a:pt x="1752490" y="1557591"/>
                </a:lnTo>
                <a:lnTo>
                  <a:pt x="1717344" y="1579404"/>
                </a:lnTo>
                <a:lnTo>
                  <a:pt x="1678862" y="1595669"/>
                </a:lnTo>
                <a:lnTo>
                  <a:pt x="1637598" y="1605833"/>
                </a:lnTo>
                <a:lnTo>
                  <a:pt x="1594103" y="1609344"/>
                </a:lnTo>
                <a:lnTo>
                  <a:pt x="268223" y="1609344"/>
                </a:lnTo>
                <a:lnTo>
                  <a:pt x="224717" y="1605833"/>
                </a:lnTo>
                <a:lnTo>
                  <a:pt x="183445" y="1595669"/>
                </a:lnTo>
                <a:lnTo>
                  <a:pt x="144961" y="1579404"/>
                </a:lnTo>
                <a:lnTo>
                  <a:pt x="109815" y="1557591"/>
                </a:lnTo>
                <a:lnTo>
                  <a:pt x="78562" y="1530781"/>
                </a:lnTo>
                <a:lnTo>
                  <a:pt x="51752" y="1499528"/>
                </a:lnTo>
                <a:lnTo>
                  <a:pt x="29939" y="1464382"/>
                </a:lnTo>
                <a:lnTo>
                  <a:pt x="13674" y="1425898"/>
                </a:lnTo>
                <a:lnTo>
                  <a:pt x="3510" y="1384626"/>
                </a:lnTo>
                <a:lnTo>
                  <a:pt x="0" y="1341120"/>
                </a:lnTo>
                <a:lnTo>
                  <a:pt x="0" y="268224"/>
                </a:lnTo>
                <a:close/>
              </a:path>
            </a:pathLst>
          </a:custGeom>
          <a:ln w="15240">
            <a:solidFill>
              <a:srgbClr val="589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800" y="5449823"/>
            <a:ext cx="1921764" cy="1636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42640" cy="7772400"/>
          </a:xfrm>
          <a:custGeom>
            <a:avLst/>
            <a:gdLst/>
            <a:ahLst/>
            <a:cxnLst/>
            <a:rect l="l" t="t" r="r" b="b"/>
            <a:pathLst>
              <a:path w="3342640" h="7772400">
                <a:moveTo>
                  <a:pt x="0" y="7772400"/>
                </a:moveTo>
                <a:lnTo>
                  <a:pt x="3342132" y="7772400"/>
                </a:lnTo>
                <a:lnTo>
                  <a:pt x="3342132" y="0"/>
                </a:lnTo>
                <a:lnTo>
                  <a:pt x="0" y="0"/>
                </a:lnTo>
                <a:lnTo>
                  <a:pt x="0" y="7772400"/>
                </a:lnTo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9658" y="0"/>
            <a:ext cx="0" cy="7772400"/>
          </a:xfrm>
          <a:custGeom>
            <a:avLst/>
            <a:gdLst/>
            <a:ahLst/>
            <a:cxnLst/>
            <a:rect l="l" t="t" r="r" b="b"/>
            <a:pathLst>
              <a:path h="7772400">
                <a:moveTo>
                  <a:pt x="0" y="0"/>
                </a:moveTo>
                <a:lnTo>
                  <a:pt x="0" y="7772400"/>
                </a:lnTo>
              </a:path>
            </a:pathLst>
          </a:custGeom>
          <a:ln w="54609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55" y="457200"/>
            <a:ext cx="3047999" cy="1883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sz="3600" b="0" spc="-9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600" b="0" spc="-8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600" b="0" spc="-75" dirty="0">
                <a:solidFill>
                  <a:srgbClr val="FFFFFF"/>
                </a:solidFill>
                <a:latin typeface="Calibri Light"/>
                <a:cs typeface="Calibri Light"/>
              </a:rPr>
              <a:t>li</a:t>
            </a:r>
            <a:r>
              <a:rPr sz="3600" b="0" spc="-8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e </a:t>
            </a:r>
            <a:r>
              <a:rPr sz="3600" b="0" spc="-21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600" b="0" spc="-7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6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600" b="0" spc="-7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600" b="0" spc="-7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7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15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6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600" b="0" spc="-7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io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6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36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75" dirty="0">
                <a:solidFill>
                  <a:srgbClr val="FFFFFF"/>
                </a:solidFill>
                <a:latin typeface="Calibri Light"/>
                <a:cs typeface="Calibri Light"/>
              </a:rPr>
              <a:t>(</a:t>
            </a:r>
            <a:r>
              <a:rPr sz="36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600" b="0" spc="-5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)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96867" y="1173480"/>
            <a:ext cx="5535168" cy="532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0876" y="1237488"/>
            <a:ext cx="5356860" cy="514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1826" y="1218438"/>
            <a:ext cx="5394960" cy="5180330"/>
          </a:xfrm>
          <a:custGeom>
            <a:avLst/>
            <a:gdLst/>
            <a:ahLst/>
            <a:cxnLst/>
            <a:rect l="l" t="t" r="r" b="b"/>
            <a:pathLst>
              <a:path w="5394959" h="5180330">
                <a:moveTo>
                  <a:pt x="0" y="5180075"/>
                </a:moveTo>
                <a:lnTo>
                  <a:pt x="5394960" y="5180075"/>
                </a:lnTo>
                <a:lnTo>
                  <a:pt x="5394960" y="0"/>
                </a:lnTo>
                <a:lnTo>
                  <a:pt x="0" y="0"/>
                </a:lnTo>
                <a:lnTo>
                  <a:pt x="0" y="51800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324" y="2660496"/>
            <a:ext cx="2757730" cy="3595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347472">
              <a:buFont typeface="Courier New" panose="02070309020205020404" pitchFamily="49" charset="0"/>
              <a:buChar char="o"/>
            </a:pPr>
            <a:r>
              <a:rPr sz="3200" b="0" spc="-55" dirty="0">
                <a:solidFill>
                  <a:srgbClr val="FFFFFF"/>
                </a:solidFill>
                <a:latin typeface="Calibri Light"/>
                <a:cs typeface="Calibri Light"/>
              </a:rPr>
              <a:t>Av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ailable</a:t>
            </a:r>
            <a:r>
              <a:rPr sz="3200" b="0" spc="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3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o a</a:t>
            </a:r>
            <a:r>
              <a:rPr sz="3200" b="0" spc="-6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2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Calibri Light"/>
                <a:cs typeface="Calibri Light"/>
              </a:rPr>
              <a:t>eligible </a:t>
            </a:r>
            <a:r>
              <a:rPr sz="3200" b="0" spc="-4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200" b="0" spc="-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200" b="0" spc="-3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2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2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3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t a</a:t>
            </a:r>
            <a:r>
              <a:rPr sz="3200" b="0" spc="-5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200" b="0" spc="10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time</a:t>
            </a:r>
            <a:r>
              <a:rPr sz="32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3200" b="0" spc="-6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200" b="0" spc="-5" dirty="0">
                <a:solidFill>
                  <a:srgbClr val="FFFFFF"/>
                </a:solidFill>
                <a:latin typeface="Calibri Light"/>
                <a:cs typeface="Calibri Light"/>
              </a:rPr>
              <a:t>om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200" b="0" spc="-6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ywhe</a:t>
            </a:r>
            <a:r>
              <a:rPr sz="3200" b="0" spc="-4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3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469900" indent="-347472">
              <a:lnSpc>
                <a:spcPts val="3650"/>
              </a:lnSpc>
              <a:buFont typeface="Courier New" panose="02070309020205020404" pitchFamily="49" charset="0"/>
              <a:buChar char="o"/>
            </a:pP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English</a:t>
            </a:r>
            <a:r>
              <a:rPr sz="32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endParaRPr sz="3200" dirty="0">
              <a:latin typeface="Calibri Light"/>
              <a:cs typeface="Calibri Light"/>
            </a:endParaRPr>
          </a:p>
          <a:p>
            <a:pPr marL="12700">
              <a:lnSpc>
                <a:spcPts val="3650"/>
              </a:lnSpc>
            </a:pPr>
            <a:r>
              <a:rPr lang="en-US" sz="3200" b="0" dirty="0" smtClean="0">
                <a:solidFill>
                  <a:srgbClr val="FFFFFF"/>
                </a:solidFill>
                <a:latin typeface="Calibri Light"/>
                <a:cs typeface="Calibri Light"/>
              </a:rPr>
              <a:t>     </a:t>
            </a:r>
            <a:r>
              <a:rPr sz="3200" b="0" dirty="0" smtClean="0">
                <a:solidFill>
                  <a:srgbClr val="FFFFFF"/>
                </a:solidFill>
                <a:latin typeface="Calibri Light"/>
                <a:cs typeface="Calibri Light"/>
              </a:rPr>
              <a:t>Spanish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79711" y="7216546"/>
            <a:ext cx="17526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92D050"/>
                </a:solidFill>
                <a:latin typeface="Calibri"/>
                <a:cs typeface="Calibri"/>
              </a:rPr>
              <a:t>37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175" dirty="0"/>
              <a:t>P</a:t>
            </a:r>
            <a:r>
              <a:rPr u="none" spc="-95" dirty="0"/>
              <a:t>a</a:t>
            </a:r>
            <a:r>
              <a:rPr u="none" spc="-90" dirty="0"/>
              <a:t>p</a:t>
            </a:r>
            <a:r>
              <a:rPr u="none" spc="-60" dirty="0"/>
              <a:t>e</a:t>
            </a:r>
            <a:r>
              <a:rPr u="none" spc="-20" dirty="0"/>
              <a:t>r</a:t>
            </a:r>
            <a:r>
              <a:rPr u="none" spc="-80" dirty="0"/>
              <a:t> </a:t>
            </a:r>
            <a:r>
              <a:rPr u="none" spc="-65" dirty="0"/>
              <a:t>A</a:t>
            </a:r>
            <a:r>
              <a:rPr u="none" spc="-90" dirty="0"/>
              <a:t>pp</a:t>
            </a:r>
            <a:r>
              <a:rPr u="none" spc="-85" dirty="0"/>
              <a:t>li</a:t>
            </a:r>
            <a:r>
              <a:rPr u="none" spc="-114" dirty="0"/>
              <a:t>c</a:t>
            </a:r>
            <a:r>
              <a:rPr u="none" spc="-125" dirty="0"/>
              <a:t>a</a:t>
            </a:r>
            <a:r>
              <a:rPr u="none" spc="-80" dirty="0"/>
              <a:t>t</a:t>
            </a:r>
            <a:r>
              <a:rPr u="none" spc="-85" dirty="0"/>
              <a:t>i</a:t>
            </a:r>
            <a:r>
              <a:rPr u="none" spc="-60" dirty="0"/>
              <a:t>o</a:t>
            </a:r>
            <a:r>
              <a:rPr u="none" spc="-75" dirty="0"/>
              <a:t>n</a:t>
            </a:r>
            <a:r>
              <a:rPr u="none" spc="-20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8146" y="2047290"/>
            <a:ext cx="4517390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marR="25400" indent="-461645">
              <a:lnSpc>
                <a:spcPct val="100000"/>
              </a:lnSpc>
              <a:spcAft>
                <a:spcPts val="600"/>
              </a:spcAft>
              <a:buFont typeface="Wingdings"/>
              <a:buChar char=""/>
              <a:tabLst>
                <a:tab pos="474980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wide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 app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endParaRPr sz="2800" dirty="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74980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Englis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Spanish</a:t>
            </a:r>
            <a:endParaRPr sz="2800" dirty="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74980" algn="l"/>
              </a:tabLst>
            </a:pP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 dirty="0">
              <a:latin typeface="Calibri"/>
              <a:cs typeface="Calibri"/>
            </a:endParaRPr>
          </a:p>
          <a:p>
            <a:pPr marL="796925" marR="581660" lvl="1" indent="-347472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797560" algn="l"/>
              </a:tabLst>
            </a:pPr>
            <a:r>
              <a:rPr sz="2400" dirty="0">
                <a:latin typeface="Calibri"/>
                <a:cs typeface="Calibri"/>
              </a:rPr>
              <a:t>Pri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onlin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em</a:t>
            </a:r>
            <a:endParaRPr sz="2400" dirty="0">
              <a:latin typeface="Calibri"/>
              <a:cs typeface="Calibri"/>
            </a:endParaRPr>
          </a:p>
          <a:p>
            <a:pPr marL="796925" lvl="1" indent="-347472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797560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wnloadable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aila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le</a:t>
            </a:r>
          </a:p>
          <a:p>
            <a:pPr marL="796925" indent="-347472">
              <a:lnSpc>
                <a:spcPct val="100000"/>
              </a:lnSpc>
            </a:pPr>
            <a:r>
              <a:rPr lang="en-US" sz="2400" spc="-5" dirty="0" smtClean="0">
                <a:latin typeface="Calibri"/>
                <a:cs typeface="Calibri"/>
              </a:rPr>
              <a:t>     </a:t>
            </a:r>
            <a:r>
              <a:rPr sz="2400" spc="-5" dirty="0" smtClean="0">
                <a:latin typeface="Calibri"/>
                <a:cs typeface="Calibri"/>
              </a:rPr>
              <a:t>online</a:t>
            </a:r>
            <a:endParaRPr sz="2400" dirty="0">
              <a:latin typeface="Calibri"/>
              <a:cs typeface="Calibri"/>
            </a:endParaRPr>
          </a:p>
          <a:p>
            <a:pPr marL="796925" marR="837565" lvl="1" indent="-347472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797560" algn="l"/>
              </a:tabLst>
            </a:pP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py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omple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hand</a:t>
            </a:r>
          </a:p>
          <a:p>
            <a:pPr marL="796925" lvl="1" indent="-347472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797560" algn="l"/>
              </a:tabLst>
            </a:pPr>
            <a:r>
              <a:rPr sz="2400" spc="-5" dirty="0">
                <a:latin typeface="Calibri"/>
                <a:cs typeface="Calibri"/>
              </a:rPr>
              <a:t>Deli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m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il</a:t>
            </a:r>
          </a:p>
        </p:txBody>
      </p:sp>
      <p:sp>
        <p:nvSpPr>
          <p:cNvPr id="5" name="object 5"/>
          <p:cNvSpPr/>
          <p:nvPr/>
        </p:nvSpPr>
        <p:spPr>
          <a:xfrm>
            <a:off x="5590032" y="2092451"/>
            <a:ext cx="3477767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60" dirty="0"/>
              <a:t>O</a:t>
            </a:r>
            <a:r>
              <a:rPr u="none" spc="-90" dirty="0"/>
              <a:t>t</a:t>
            </a:r>
            <a:r>
              <a:rPr u="none" spc="-85" dirty="0"/>
              <a:t>h</a:t>
            </a:r>
            <a:r>
              <a:rPr u="none" spc="-60" dirty="0"/>
              <a:t>e</a:t>
            </a:r>
            <a:r>
              <a:rPr u="none" spc="-20" dirty="0"/>
              <a:t>r</a:t>
            </a:r>
            <a:r>
              <a:rPr u="none" spc="-85" dirty="0"/>
              <a:t> </a:t>
            </a:r>
            <a:r>
              <a:rPr u="none" spc="-65" dirty="0"/>
              <a:t>A</a:t>
            </a:r>
            <a:r>
              <a:rPr u="none" spc="-60" dirty="0"/>
              <a:t>cce</a:t>
            </a:r>
            <a:r>
              <a:rPr u="none" spc="-105" dirty="0"/>
              <a:t>p</a:t>
            </a:r>
            <a:r>
              <a:rPr u="none" spc="-160" dirty="0"/>
              <a:t>t</a:t>
            </a:r>
            <a:r>
              <a:rPr u="none" spc="-90" dirty="0"/>
              <a:t>a</a:t>
            </a:r>
            <a:r>
              <a:rPr u="none" spc="-85" dirty="0"/>
              <a:t>bl</a:t>
            </a:r>
            <a:r>
              <a:rPr u="none" dirty="0"/>
              <a:t>e</a:t>
            </a:r>
            <a:r>
              <a:rPr u="none" spc="-60" dirty="0"/>
              <a:t> </a:t>
            </a:r>
            <a:r>
              <a:rPr u="none" spc="-190" dirty="0"/>
              <a:t>P</a:t>
            </a:r>
            <a:r>
              <a:rPr u="none" spc="-90" dirty="0"/>
              <a:t>a</a:t>
            </a:r>
            <a:r>
              <a:rPr u="none" spc="-85" dirty="0"/>
              <a:t>p</a:t>
            </a:r>
            <a:r>
              <a:rPr u="none" spc="-60" dirty="0"/>
              <a:t>e</a:t>
            </a:r>
            <a:r>
              <a:rPr u="none" spc="-20" dirty="0"/>
              <a:t>r</a:t>
            </a:r>
          </a:p>
          <a:p>
            <a:pPr marL="294005">
              <a:lnSpc>
                <a:spcPts val="5330"/>
              </a:lnSpc>
              <a:tabLst>
                <a:tab pos="8639175" algn="l"/>
              </a:tabLst>
            </a:pPr>
            <a:r>
              <a:rPr spc="-65" dirty="0"/>
              <a:t>A</a:t>
            </a:r>
            <a:r>
              <a:rPr spc="-90" dirty="0"/>
              <a:t>pp</a:t>
            </a:r>
            <a:r>
              <a:rPr spc="-85" dirty="0"/>
              <a:t>li</a:t>
            </a:r>
            <a:r>
              <a:rPr spc="-114" dirty="0"/>
              <a:t>c</a:t>
            </a:r>
            <a:r>
              <a:rPr spc="-125" dirty="0"/>
              <a:t>a</a:t>
            </a:r>
            <a:r>
              <a:rPr spc="-80" dirty="0"/>
              <a:t>t</a:t>
            </a:r>
            <a:r>
              <a:rPr spc="-85" dirty="0"/>
              <a:t>i</a:t>
            </a:r>
            <a:r>
              <a:rPr spc="-60" dirty="0"/>
              <a:t>o</a:t>
            </a:r>
            <a:r>
              <a:rPr spc="-75" dirty="0"/>
              <a:t>n</a:t>
            </a:r>
            <a:r>
              <a:rPr spc="-20" dirty="0"/>
              <a:t>s</a:t>
            </a:r>
            <a:r>
              <a:rPr spc="-60" dirty="0"/>
              <a:t> </a:t>
            </a:r>
            <a:r>
              <a:rPr spc="-125" dirty="0"/>
              <a:t>F</a:t>
            </a:r>
            <a:r>
              <a:rPr spc="-60" dirty="0"/>
              <a:t>o</a:t>
            </a:r>
            <a:r>
              <a:rPr spc="-85" dirty="0"/>
              <a:t>r</a:t>
            </a:r>
            <a:r>
              <a:rPr spc="-70" dirty="0"/>
              <a:t>m</a:t>
            </a:r>
            <a:r>
              <a:rPr spc="-20" dirty="0"/>
              <a:t>s</a:t>
            </a:r>
            <a:r>
              <a:rPr dirty="0"/>
              <a:t>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4300" y="2136520"/>
            <a:ext cx="290512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20"/>
              </a:lnSpc>
            </a:pP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4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-IN AP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LIC</a:t>
            </a:r>
            <a:r>
              <a:rPr sz="2800" spc="-229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927604"/>
            <a:ext cx="3287267" cy="422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9413" y="2136520"/>
            <a:ext cx="3050540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20"/>
              </a:lnSpc>
            </a:pPr>
            <a:r>
              <a:rPr sz="2800" spc="-20" dirty="0">
                <a:latin typeface="Calibri"/>
                <a:cs typeface="Calibri"/>
              </a:rPr>
              <a:t>FEDE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-CARD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AP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LIC</a:t>
            </a:r>
            <a:r>
              <a:rPr sz="2800" spc="-229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8759" y="2927604"/>
            <a:ext cx="3377184" cy="4224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397" y="-2894"/>
            <a:ext cx="3342640" cy="7772400"/>
          </a:xfrm>
          <a:custGeom>
            <a:avLst/>
            <a:gdLst/>
            <a:ahLst/>
            <a:cxnLst/>
            <a:rect l="l" t="t" r="r" b="b"/>
            <a:pathLst>
              <a:path w="3342640" h="7772400">
                <a:moveTo>
                  <a:pt x="0" y="7772400"/>
                </a:moveTo>
                <a:lnTo>
                  <a:pt x="3342132" y="7772400"/>
                </a:lnTo>
                <a:lnTo>
                  <a:pt x="3342132" y="0"/>
                </a:lnTo>
                <a:lnTo>
                  <a:pt x="0" y="0"/>
                </a:lnTo>
                <a:lnTo>
                  <a:pt x="0" y="7772400"/>
                </a:lnTo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9658" y="0"/>
            <a:ext cx="0" cy="7772400"/>
          </a:xfrm>
          <a:custGeom>
            <a:avLst/>
            <a:gdLst/>
            <a:ahLst/>
            <a:cxnLst/>
            <a:rect l="l" t="t" r="r" b="b"/>
            <a:pathLst>
              <a:path h="7772400">
                <a:moveTo>
                  <a:pt x="0" y="0"/>
                </a:moveTo>
                <a:lnTo>
                  <a:pt x="0" y="7772400"/>
                </a:lnTo>
              </a:path>
            </a:pathLst>
          </a:custGeom>
          <a:ln w="54609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78" y="1828800"/>
            <a:ext cx="3049905" cy="115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en-US" sz="4400" b="0" spc="-65" dirty="0" smtClean="0">
                <a:solidFill>
                  <a:srgbClr val="FFFFFF"/>
                </a:solidFill>
                <a:latin typeface="Calibri Light"/>
                <a:cs typeface="Calibri Light"/>
              </a:rPr>
              <a:t>Required Fields</a:t>
            </a:r>
            <a:endParaRPr lang="en-US" sz="4400" b="0" spc="-65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7822" y="7456119"/>
            <a:ext cx="17526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92D05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5534" y="467408"/>
            <a:ext cx="41846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Name </a:t>
            </a:r>
            <a:r>
              <a:rPr sz="2800" spc="-15" dirty="0">
                <a:latin typeface="Calibri"/>
                <a:cs typeface="Calibri"/>
              </a:rPr>
              <a:t>(Fi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idd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5534" y="965377"/>
            <a:ext cx="5370195" cy="659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(MM/DD/YY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Y)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Add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(le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20" dirty="0">
                <a:latin typeface="Calibri"/>
                <a:cs typeface="Calibri"/>
              </a:rPr>
              <a:t>idenc</a:t>
            </a:r>
            <a:r>
              <a:rPr sz="2800" spc="-15" dirty="0">
                <a:latin typeface="Calibri"/>
                <a:cs typeface="Calibri"/>
              </a:rPr>
              <a:t>e)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ts val="3195"/>
              </a:lnSpc>
              <a:spcBef>
                <a:spcPts val="2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eckb</a:t>
            </a:r>
            <a:r>
              <a:rPr sz="2800" spc="-8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.S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en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ts val="3195"/>
              </a:lnSpc>
            </a:pPr>
            <a:r>
              <a:rPr sz="2800" spc="-55" dirty="0">
                <a:latin typeface="Calibri"/>
                <a:cs typeface="Calibri"/>
              </a:rPr>
              <a:t>st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tus</a:t>
            </a:r>
            <a:endParaRPr sz="2800" dirty="0">
              <a:latin typeface="Calibri"/>
              <a:cs typeface="Calibri"/>
            </a:endParaRPr>
          </a:p>
          <a:p>
            <a:pPr marL="469900" marR="347345" indent="-457200">
              <a:lnSpc>
                <a:spcPts val="3030"/>
              </a:lnSpc>
              <a:spcBef>
                <a:spcPts val="64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Checkb</a:t>
            </a:r>
            <a:r>
              <a:rPr sz="2800" spc="-7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elo</a:t>
            </a:r>
            <a:r>
              <a:rPr sz="2800" spc="-7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469900" marR="472440" indent="-457200">
              <a:lnSpc>
                <a:spcPts val="3020"/>
              </a:lnSpc>
              <a:spcBef>
                <a:spcPts val="6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Checkb</a:t>
            </a:r>
            <a:r>
              <a:rPr sz="2800" spc="-7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ourt 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apa</a:t>
            </a:r>
            <a:r>
              <a:rPr sz="2800" spc="-10" dirty="0">
                <a:latin typeface="Calibri"/>
                <a:cs typeface="Calibri"/>
              </a:rPr>
              <a:t>city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ts val="3020"/>
              </a:lnSpc>
              <a:spcBef>
                <a:spcPts val="60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tify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mber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(FL D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/F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SSN</a:t>
            </a:r>
            <a:r>
              <a:rPr sz="2800" spc="-15" dirty="0">
                <a:latin typeface="Calibri"/>
                <a:cs typeface="Calibri"/>
              </a:rPr>
              <a:t>4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is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ued,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check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“NON</a:t>
            </a:r>
            <a:r>
              <a:rPr sz="2800" spc="-10" dirty="0">
                <a:latin typeface="Calibri"/>
                <a:cs typeface="Calibri"/>
              </a:rPr>
              <a:t>E”)</a:t>
            </a:r>
            <a:endParaRPr sz="2800" dirty="0">
              <a:latin typeface="Calibri"/>
              <a:cs typeface="Calibri"/>
            </a:endParaRPr>
          </a:p>
          <a:p>
            <a:pPr marL="469900" marR="93980" indent="-457200">
              <a:lnSpc>
                <a:spcPct val="90000"/>
              </a:lnSpc>
              <a:spcBef>
                <a:spcPts val="55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Sig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(origi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2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“</a:t>
            </a:r>
            <a:r>
              <a:rPr sz="2800" spc="-3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5" dirty="0">
                <a:latin typeface="Calibri"/>
                <a:cs typeface="Calibri"/>
              </a:rPr>
              <a:t>h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</a:t>
            </a:r>
            <a:r>
              <a:rPr sz="2800" spc="-4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 </a:t>
            </a:r>
            <a:r>
              <a:rPr sz="2800" spc="-20" dirty="0">
                <a:latin typeface="Calibri"/>
                <a:cs typeface="Calibri"/>
              </a:rPr>
              <a:t>disabi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3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90" dirty="0"/>
              <a:t>S</a:t>
            </a:r>
            <a:r>
              <a:rPr u="none" spc="-60" dirty="0"/>
              <a:t>e</a:t>
            </a:r>
            <a:r>
              <a:rPr u="none" dirty="0"/>
              <a:t>r</a:t>
            </a:r>
            <a:r>
              <a:rPr u="none" spc="-75" dirty="0"/>
              <a:t>v</a:t>
            </a:r>
            <a:r>
              <a:rPr u="none" spc="-85" dirty="0"/>
              <a:t>i</a:t>
            </a:r>
            <a:r>
              <a:rPr u="none" spc="-90" dirty="0"/>
              <a:t>n</a:t>
            </a:r>
            <a:r>
              <a:rPr u="none" spc="-25" dirty="0"/>
              <a:t>g</a:t>
            </a:r>
            <a:r>
              <a:rPr u="none" spc="-75" dirty="0"/>
              <a:t> </a:t>
            </a:r>
            <a:r>
              <a:rPr u="none" spc="-95" dirty="0"/>
              <a:t>a</a:t>
            </a:r>
            <a:r>
              <a:rPr u="none" spc="-20" dirty="0"/>
              <a:t>s</a:t>
            </a:r>
            <a:r>
              <a:rPr u="none" spc="-85" dirty="0"/>
              <a:t> </a:t>
            </a:r>
            <a:r>
              <a:rPr u="none" spc="-25" dirty="0"/>
              <a:t>a</a:t>
            </a:r>
            <a:r>
              <a:rPr u="none" spc="-110" dirty="0"/>
              <a:t> </a:t>
            </a:r>
            <a:r>
              <a:rPr u="none" spc="-254" dirty="0"/>
              <a:t>V</a:t>
            </a:r>
            <a:r>
              <a:rPr u="none" spc="-60" dirty="0"/>
              <a:t>o</a:t>
            </a:r>
            <a:r>
              <a:rPr u="none" spc="-85" dirty="0"/>
              <a:t>ti</a:t>
            </a:r>
            <a:r>
              <a:rPr u="none" spc="-90" dirty="0"/>
              <a:t>n</a:t>
            </a:r>
            <a:r>
              <a:rPr u="none" spc="-25" dirty="0"/>
              <a:t>g</a:t>
            </a:r>
            <a:r>
              <a:rPr u="none" spc="-85" dirty="0"/>
              <a:t> </a:t>
            </a:r>
            <a:r>
              <a:rPr u="none" spc="-90" dirty="0"/>
              <a:t>S</a:t>
            </a:r>
            <a:r>
              <a:rPr u="none" spc="-85" dirty="0"/>
              <a:t>i</a:t>
            </a:r>
            <a:r>
              <a:rPr u="none" spc="-135" dirty="0"/>
              <a:t>t</a:t>
            </a:r>
            <a:r>
              <a:rPr u="none"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80028" y="2061105"/>
            <a:ext cx="7979409" cy="3785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Aft>
                <a:spcPts val="600"/>
              </a:spcAft>
              <a:tabLst>
                <a:tab pos="474980" algn="l"/>
              </a:tabLst>
            </a:pP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pu</a:t>
            </a:r>
            <a:r>
              <a:rPr sz="2400" spc="-3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suppo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ub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ic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8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 m</a:t>
            </a:r>
            <a:r>
              <a:rPr sz="2400" spc="-6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6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1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160145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160780" algn="l"/>
              </a:tabLst>
            </a:pPr>
            <a:r>
              <a:rPr lang="en-US" sz="2400" spc="-25" dirty="0" smtClean="0">
                <a:latin typeface="Calibri"/>
                <a:cs typeface="Calibri"/>
              </a:rPr>
              <a:t>As an optional early voting site d</a:t>
            </a:r>
            <a:r>
              <a:rPr sz="2400" spc="-30" dirty="0" smtClean="0">
                <a:latin typeface="Calibri"/>
                <a:cs typeface="Calibri"/>
              </a:rPr>
              <a:t>u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spc="-20" dirty="0" smtClean="0">
                <a:latin typeface="Calibri"/>
                <a:cs typeface="Calibri"/>
              </a:rPr>
              <a:t>in</a:t>
            </a:r>
            <a:r>
              <a:rPr sz="2400" spc="-15" dirty="0" smtClean="0">
                <a:latin typeface="Calibri"/>
                <a:cs typeface="Calibri"/>
              </a:rPr>
              <a:t>g</a:t>
            </a:r>
            <a:r>
              <a:rPr sz="2400" spc="20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ear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oti</a:t>
            </a:r>
            <a:r>
              <a:rPr sz="2400" spc="-15" dirty="0">
                <a:latin typeface="Calibri"/>
                <a:cs typeface="Calibri"/>
              </a:rPr>
              <a:t>ng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per</a:t>
            </a:r>
            <a:r>
              <a:rPr sz="2400" dirty="0" smtClean="0">
                <a:latin typeface="Calibri"/>
                <a:cs typeface="Calibri"/>
              </a:rPr>
              <a:t>iod</a:t>
            </a:r>
            <a:endParaRPr lang="en-US" sz="2400" spc="10" dirty="0">
              <a:latin typeface="Calibri"/>
              <a:cs typeface="Calibri"/>
            </a:endParaRPr>
          </a:p>
          <a:p>
            <a:pPr marL="1617345" lvl="2" indent="-4572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160780" algn="l"/>
              </a:tabLst>
            </a:pPr>
            <a:r>
              <a:rPr lang="en-US" sz="2400" spc="10" dirty="0" smtClean="0">
                <a:latin typeface="Calibri"/>
                <a:cs typeface="Calibri"/>
              </a:rPr>
              <a:t>Be g</a:t>
            </a:r>
            <a:r>
              <a:rPr lang="en-US" sz="2400" spc="-15" dirty="0" smtClean="0">
                <a:cs typeface="Calibri"/>
              </a:rPr>
              <a:t>eog</a:t>
            </a:r>
            <a:r>
              <a:rPr lang="en-US" sz="2400" spc="-60" dirty="0" smtClean="0">
                <a:cs typeface="Calibri"/>
              </a:rPr>
              <a:t>r</a:t>
            </a:r>
            <a:r>
              <a:rPr lang="en-US" sz="2400" dirty="0" smtClean="0">
                <a:cs typeface="Calibri"/>
              </a:rPr>
              <a:t>aphi</a:t>
            </a:r>
            <a:r>
              <a:rPr lang="en-US" sz="2400" spc="-20" dirty="0" smtClean="0">
                <a:cs typeface="Calibri"/>
              </a:rPr>
              <a:t>c</a:t>
            </a:r>
            <a:r>
              <a:rPr lang="en-US" sz="2400" dirty="0" smtClean="0">
                <a:cs typeface="Calibri"/>
              </a:rPr>
              <a:t>ally</a:t>
            </a:r>
            <a:r>
              <a:rPr lang="en-US" sz="2400" spc="-20" dirty="0" smtClean="0">
                <a:cs typeface="Calibri"/>
              </a:rPr>
              <a:t> </a:t>
            </a:r>
            <a:r>
              <a:rPr lang="en-US" sz="2400" dirty="0">
                <a:cs typeface="Calibri"/>
              </a:rPr>
              <a:t>lo</a:t>
            </a:r>
            <a:r>
              <a:rPr lang="en-US" sz="2400" spc="-30" dirty="0">
                <a:cs typeface="Calibri"/>
              </a:rPr>
              <a:t>c</a:t>
            </a:r>
            <a:r>
              <a:rPr lang="en-US" sz="2400" spc="-25" dirty="0">
                <a:cs typeface="Calibri"/>
              </a:rPr>
              <a:t>a</a:t>
            </a:r>
            <a:r>
              <a:rPr lang="en-US" sz="2400" spc="-35" dirty="0">
                <a:cs typeface="Calibri"/>
              </a:rPr>
              <a:t>t</a:t>
            </a:r>
            <a:r>
              <a:rPr lang="en-US" sz="2400" spc="-15" dirty="0">
                <a:cs typeface="Calibri"/>
              </a:rPr>
              <a:t>ed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spc="-35" dirty="0">
                <a:cs typeface="Calibri"/>
              </a:rPr>
              <a:t>t</a:t>
            </a:r>
            <a:r>
              <a:rPr lang="en-US" sz="2400" dirty="0">
                <a:cs typeface="Calibri"/>
              </a:rPr>
              <a:t>o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</a:t>
            </a:r>
            <a:r>
              <a:rPr lang="en-US" sz="2400" spc="-35" dirty="0">
                <a:cs typeface="Calibri"/>
              </a:rPr>
              <a:t>r</a:t>
            </a:r>
            <a:r>
              <a:rPr lang="en-US" sz="2400" spc="-20" dirty="0">
                <a:cs typeface="Calibri"/>
              </a:rPr>
              <a:t>o</a:t>
            </a:r>
            <a:r>
              <a:rPr lang="en-US" sz="2400" dirty="0">
                <a:cs typeface="Calibri"/>
              </a:rPr>
              <a:t>vide </a:t>
            </a:r>
            <a:r>
              <a:rPr lang="en-US" sz="2400" spc="-45" dirty="0">
                <a:cs typeface="Calibri"/>
              </a:rPr>
              <a:t>v</a:t>
            </a:r>
            <a:r>
              <a:rPr lang="en-US" sz="2400" spc="-5" dirty="0">
                <a:cs typeface="Calibri"/>
              </a:rPr>
              <a:t>o</a:t>
            </a:r>
            <a:r>
              <a:rPr lang="en-US" sz="2400" spc="-30" dirty="0">
                <a:cs typeface="Calibri"/>
              </a:rPr>
              <a:t>t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40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s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equal </a:t>
            </a:r>
            <a:r>
              <a:rPr lang="en-US" sz="2400" spc="-5" dirty="0">
                <a:cs typeface="Calibri"/>
              </a:rPr>
              <a:t>opp</a:t>
            </a:r>
            <a:r>
              <a:rPr lang="en-US" sz="2400" spc="-15" dirty="0">
                <a:cs typeface="Calibri"/>
              </a:rPr>
              <a:t>o</a:t>
            </a:r>
            <a:r>
              <a:rPr lang="en-US" sz="2400" dirty="0">
                <a:cs typeface="Calibri"/>
              </a:rPr>
              <a:t>rtunity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30" dirty="0">
                <a:cs typeface="Calibri"/>
              </a:rPr>
              <a:t>t</a:t>
            </a:r>
            <a:r>
              <a:rPr lang="en-US" sz="2400" dirty="0">
                <a:cs typeface="Calibri"/>
              </a:rPr>
              <a:t>o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45" dirty="0" smtClean="0">
                <a:cs typeface="Calibri"/>
              </a:rPr>
              <a:t>v</a:t>
            </a:r>
            <a:r>
              <a:rPr lang="en-US" sz="2400" spc="-5" dirty="0" smtClean="0">
                <a:cs typeface="Calibri"/>
              </a:rPr>
              <a:t>o</a:t>
            </a:r>
            <a:r>
              <a:rPr lang="en-US" sz="2400" spc="-30" dirty="0" smtClean="0">
                <a:cs typeface="Calibri"/>
              </a:rPr>
              <a:t>t</a:t>
            </a:r>
            <a:r>
              <a:rPr lang="en-US" sz="2400" spc="-15" dirty="0" smtClean="0">
                <a:cs typeface="Calibri"/>
              </a:rPr>
              <a:t>e</a:t>
            </a:r>
            <a:endParaRPr lang="en-US" sz="2400" dirty="0" smtClean="0">
              <a:cs typeface="Calibri"/>
            </a:endParaRPr>
          </a:p>
          <a:p>
            <a:pPr marL="1617345" lvl="2" indent="-4572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160780" algn="l"/>
              </a:tabLst>
            </a:pPr>
            <a:r>
              <a:rPr lang="en-US" sz="2400" spc="-5" dirty="0" smtClean="0">
                <a:cs typeface="Calibri"/>
              </a:rPr>
              <a:t>Sel</a:t>
            </a:r>
            <a:r>
              <a:rPr lang="en-US" sz="2400" spc="10" dirty="0" smtClean="0">
                <a:cs typeface="Calibri"/>
              </a:rPr>
              <a:t>e</a:t>
            </a:r>
            <a:r>
              <a:rPr lang="en-US" sz="2400" dirty="0" smtClean="0">
                <a:cs typeface="Calibri"/>
              </a:rPr>
              <a:t>c</a:t>
            </a:r>
            <a:r>
              <a:rPr lang="en-US" sz="2400" spc="-25" dirty="0" smtClean="0">
                <a:cs typeface="Calibri"/>
              </a:rPr>
              <a:t>t</a:t>
            </a:r>
            <a:r>
              <a:rPr lang="en-US" sz="2400" dirty="0" smtClean="0">
                <a:cs typeface="Calibri"/>
              </a:rPr>
              <a:t>ed</a:t>
            </a:r>
            <a:r>
              <a:rPr lang="en-US" sz="2400" spc="-30" dirty="0" smtClean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a</a:t>
            </a:r>
            <a:r>
              <a:rPr lang="en-US" sz="2400" dirty="0">
                <a:cs typeface="Calibri"/>
              </a:rPr>
              <a:t>t lea</a:t>
            </a:r>
            <a:r>
              <a:rPr lang="en-US" sz="2400" spc="-30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t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30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</a:t>
            </a:r>
            <a:r>
              <a:rPr lang="en-US" sz="2400" spc="-55" dirty="0">
                <a:cs typeface="Calibri"/>
              </a:rPr>
              <a:t>a</a:t>
            </a:r>
            <a:r>
              <a:rPr lang="en-US" sz="2400" spc="-20" dirty="0">
                <a:cs typeface="Calibri"/>
              </a:rPr>
              <a:t>y</a:t>
            </a:r>
            <a:r>
              <a:rPr lang="en-US" sz="2400" dirty="0">
                <a:cs typeface="Calibri"/>
              </a:rPr>
              <a:t>s in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ad</a:t>
            </a:r>
            <a:r>
              <a:rPr lang="en-US" sz="2400" spc="-50" dirty="0">
                <a:cs typeface="Calibri"/>
              </a:rPr>
              <a:t>v</a:t>
            </a:r>
            <a:r>
              <a:rPr lang="en-US" sz="2400" dirty="0">
                <a:cs typeface="Calibri"/>
              </a:rPr>
              <a:t>ance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</a:t>
            </a:r>
            <a:r>
              <a:rPr lang="en-US" sz="2400" dirty="0">
                <a:cs typeface="Calibri"/>
              </a:rPr>
              <a:t>f el</a:t>
            </a:r>
            <a:r>
              <a:rPr lang="en-US" sz="2400" spc="5" dirty="0">
                <a:cs typeface="Calibri"/>
              </a:rPr>
              <a:t>e</a:t>
            </a:r>
            <a:r>
              <a:rPr lang="en-US" sz="2400" dirty="0">
                <a:cs typeface="Calibri"/>
              </a:rPr>
              <a:t>ction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</a:t>
            </a:r>
            <a:r>
              <a:rPr lang="en-US" sz="2400" spc="-50" dirty="0">
                <a:cs typeface="Calibri"/>
              </a:rPr>
              <a:t>a</a:t>
            </a:r>
            <a:r>
              <a:rPr lang="en-US" sz="2400" dirty="0">
                <a:cs typeface="Calibri"/>
              </a:rPr>
              <a:t>y</a:t>
            </a:r>
          </a:p>
          <a:p>
            <a:pPr marL="1160145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160780" algn="l"/>
              </a:tabLst>
            </a:pPr>
            <a:r>
              <a:rPr lang="en-US" sz="2400" spc="-25" dirty="0" smtClean="0">
                <a:latin typeface="Calibri"/>
                <a:cs typeface="Calibri"/>
              </a:rPr>
              <a:t>As a polling place o</a:t>
            </a:r>
            <a:r>
              <a:rPr sz="2400" spc="-15" dirty="0" smtClean="0">
                <a:latin typeface="Calibri"/>
                <a:cs typeface="Calibri"/>
              </a:rPr>
              <a:t>n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Electio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D</a:t>
            </a:r>
            <a:r>
              <a:rPr sz="2400" spc="-55" dirty="0" smtClean="0">
                <a:latin typeface="Calibri"/>
                <a:cs typeface="Calibri"/>
              </a:rPr>
              <a:t>a</a:t>
            </a:r>
            <a:r>
              <a:rPr sz="2400" spc="-15" dirty="0" smtClean="0">
                <a:latin typeface="Calibri"/>
                <a:cs typeface="Calibri"/>
              </a:rPr>
              <a:t>y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</a:p>
          <a:p>
            <a:pPr marL="1617345" lvl="2" indent="-4572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160780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12 hours (7 AM – 7 PM)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42640" cy="7772400"/>
          </a:xfrm>
          <a:custGeom>
            <a:avLst/>
            <a:gdLst/>
            <a:ahLst/>
            <a:cxnLst/>
            <a:rect l="l" t="t" r="r" b="b"/>
            <a:pathLst>
              <a:path w="3342640" h="7772400">
                <a:moveTo>
                  <a:pt x="0" y="7772400"/>
                </a:moveTo>
                <a:lnTo>
                  <a:pt x="3342132" y="7772400"/>
                </a:lnTo>
                <a:lnTo>
                  <a:pt x="3342132" y="0"/>
                </a:lnTo>
                <a:lnTo>
                  <a:pt x="0" y="0"/>
                </a:lnTo>
                <a:lnTo>
                  <a:pt x="0" y="7772400"/>
                </a:lnTo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9658" y="0"/>
            <a:ext cx="0" cy="7772400"/>
          </a:xfrm>
          <a:custGeom>
            <a:avLst/>
            <a:gdLst/>
            <a:ahLst/>
            <a:cxnLst/>
            <a:rect l="l" t="t" r="r" b="b"/>
            <a:pathLst>
              <a:path h="7772400">
                <a:moveTo>
                  <a:pt x="0" y="0"/>
                </a:moveTo>
                <a:lnTo>
                  <a:pt x="0" y="7772400"/>
                </a:lnTo>
              </a:path>
            </a:pathLst>
          </a:custGeom>
          <a:ln w="54609">
            <a:solidFill>
              <a:srgbClr val="99C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" y="1814601"/>
            <a:ext cx="3200400" cy="1731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en-US" sz="4400" b="0" spc="-65" dirty="0" smtClean="0">
                <a:solidFill>
                  <a:srgbClr val="FFFFFF"/>
                </a:solidFill>
                <a:latin typeface="Calibri Light"/>
                <a:cs typeface="Calibri Light"/>
              </a:rPr>
              <a:t>Optional Fields</a:t>
            </a:r>
          </a:p>
          <a:p>
            <a:pPr marL="584200" marR="5080" indent="-571500">
              <a:lnSpc>
                <a:spcPct val="85000"/>
              </a:lnSpc>
              <a:buFont typeface="Wingdings" panose="05000000000000000000" pitchFamily="2" charset="2"/>
              <a:buChar char="§"/>
            </a:pP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92D050"/>
                </a:solidFill>
              </a:rPr>
              <a:t>40</a:t>
            </a:fld>
            <a:endParaRPr dirty="0">
              <a:solidFill>
                <a:srgbClr val="92D05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5534" y="505129"/>
            <a:ext cx="2627630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nu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ber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5534" y="965377"/>
            <a:ext cx="5205095" cy="528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name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20" dirty="0">
                <a:latin typeface="Calibri"/>
                <a:cs typeface="Calibri"/>
              </a:rPr>
              <a:t>ide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add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Mai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add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Gen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0" dirty="0">
                <a:latin typeface="Calibri"/>
                <a:cs typeface="Calibri"/>
              </a:rPr>
              <a:t>/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try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rth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oli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ts val="3020"/>
              </a:lnSpc>
              <a:spcBef>
                <a:spcPts val="64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Emai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add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ecei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ample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ballo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emai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if </a:t>
            </a:r>
            <a:r>
              <a:rPr sz="2800" spc="-60" dirty="0">
                <a:latin typeface="Calibri"/>
                <a:cs typeface="Calibri"/>
              </a:rPr>
              <a:t>av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Calibri"/>
                <a:cs typeface="Calibri"/>
              </a:rPr>
              <a:t>/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seas/depende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oli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arty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110" dirty="0"/>
              <a:t>W</a:t>
            </a:r>
            <a:r>
              <a:rPr u="none" spc="-185" dirty="0"/>
              <a:t>h</a:t>
            </a:r>
            <a:r>
              <a:rPr u="none" spc="-25" dirty="0"/>
              <a:t>y</a:t>
            </a:r>
            <a:r>
              <a:rPr u="none" spc="-100" dirty="0"/>
              <a:t> </a:t>
            </a:r>
            <a:r>
              <a:rPr u="none" spc="-65" dirty="0"/>
              <a:t>A</a:t>
            </a:r>
            <a:r>
              <a:rPr u="none" spc="-150" dirty="0"/>
              <a:t>r</a:t>
            </a:r>
            <a:r>
              <a:rPr u="none" dirty="0"/>
              <a:t>e</a:t>
            </a:r>
            <a:r>
              <a:rPr u="none" spc="-105" dirty="0"/>
              <a:t> </a:t>
            </a:r>
            <a:r>
              <a:rPr u="none" spc="-60" dirty="0"/>
              <a:t>O</a:t>
            </a:r>
            <a:r>
              <a:rPr u="none" spc="-105" dirty="0"/>
              <a:t>p</a:t>
            </a:r>
            <a:r>
              <a:rPr u="none" spc="-85" dirty="0"/>
              <a:t>ti</a:t>
            </a:r>
            <a:r>
              <a:rPr u="none" spc="-60" dirty="0"/>
              <a:t>o</a:t>
            </a:r>
            <a:r>
              <a:rPr u="none" spc="-85" dirty="0"/>
              <a:t>n</a:t>
            </a:r>
            <a:r>
              <a:rPr u="none" spc="-90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80" dirty="0"/>
              <a:t>F</a:t>
            </a:r>
            <a:r>
              <a:rPr u="none" spc="-85" dirty="0"/>
              <a:t>i</a:t>
            </a:r>
            <a:r>
              <a:rPr u="none" spc="-60" dirty="0"/>
              <a:t>e</a:t>
            </a:r>
            <a:r>
              <a:rPr u="none" spc="-85" dirty="0"/>
              <a:t>ld</a:t>
            </a:r>
            <a:r>
              <a:rPr u="none" spc="-20" dirty="0"/>
              <a:t>s</a:t>
            </a:r>
            <a:r>
              <a:rPr u="none" spc="-45" dirty="0"/>
              <a:t> </a:t>
            </a:r>
            <a:r>
              <a:rPr u="none" spc="-90" dirty="0"/>
              <a:t>S</a:t>
            </a:r>
            <a:r>
              <a:rPr u="none" spc="-85" dirty="0"/>
              <a:t>til</a:t>
            </a:r>
            <a:r>
              <a:rPr u="none" spc="-15" dirty="0"/>
              <a:t>l</a:t>
            </a:r>
          </a:p>
          <a:p>
            <a:pPr marL="294005">
              <a:lnSpc>
                <a:spcPts val="5330"/>
              </a:lnSpc>
              <a:tabLst>
                <a:tab pos="8639175" algn="l"/>
              </a:tabLst>
            </a:pPr>
            <a:r>
              <a:rPr spc="-60" dirty="0"/>
              <a:t>I</a:t>
            </a:r>
            <a:r>
              <a:rPr spc="-70" dirty="0"/>
              <a:t>m</a:t>
            </a:r>
            <a:r>
              <a:rPr spc="-90" dirty="0"/>
              <a:t>p</a:t>
            </a:r>
            <a:r>
              <a:rPr spc="-60" dirty="0"/>
              <a:t>o</a:t>
            </a:r>
            <a:r>
              <a:rPr spc="-85" dirty="0"/>
              <a:t>r</a:t>
            </a:r>
            <a:r>
              <a:rPr spc="-160" dirty="0"/>
              <a:t>t</a:t>
            </a:r>
            <a:r>
              <a:rPr spc="-95" dirty="0"/>
              <a:t>a</a:t>
            </a:r>
            <a:r>
              <a:rPr spc="-135" dirty="0"/>
              <a:t>n</a:t>
            </a:r>
            <a:r>
              <a:rPr spc="-70" dirty="0"/>
              <a:t>t</a:t>
            </a:r>
            <a:r>
              <a:rPr dirty="0"/>
              <a:t>? 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92D050"/>
                </a:solidFill>
              </a:rPr>
              <a:t>41</a:t>
            </a:fld>
            <a:endParaRPr dirty="0">
              <a:solidFill>
                <a:srgbClr val="92D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920" y="2224582"/>
            <a:ext cx="7945120" cy="492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oli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sel</a:t>
            </a:r>
            <a:r>
              <a:rPr sz="2800" spc="-15" dirty="0" smtClean="0">
                <a:latin typeface="Calibri"/>
                <a:cs typeface="Calibri"/>
              </a:rPr>
              <a:t>ection</a:t>
            </a:r>
            <a:r>
              <a:rPr lang="en-US" sz="2800" spc="-1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188720" marR="5080" lvl="1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  <a:tabLst>
                <a:tab pos="1073785" algn="l"/>
              </a:tabLst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mines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eligible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prima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</a:t>
            </a:r>
            <a:r>
              <a:rPr sz="2800" dirty="0">
                <a:latin typeface="Calibri"/>
                <a:cs typeface="Calibri"/>
              </a:rPr>
              <a:t>ction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name</a:t>
            </a:r>
            <a:r>
              <a:rPr lang="en-US" sz="2800" spc="-2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188720" lvl="1" indent="-34747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Courier New"/>
              <a:buChar char="o"/>
              <a:tabLst>
                <a:tab pos="1073785" algn="l"/>
              </a:tabLst>
            </a:pPr>
            <a:r>
              <a:rPr sz="2800" dirty="0">
                <a:latin typeface="Calibri"/>
                <a:cs typeface="Calibri"/>
              </a:rPr>
              <a:t>Ide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tifies </a:t>
            </a:r>
            <a:r>
              <a:rPr sz="2800" spc="-5" dirty="0">
                <a:latin typeface="Calibri"/>
                <a:cs typeface="Calibri"/>
              </a:rPr>
              <a:t>prio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egi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0" dirty="0">
                <a:latin typeface="Calibri"/>
                <a:cs typeface="Calibri"/>
              </a:rPr>
              <a:t> othe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name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-of-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add</a:t>
            </a:r>
            <a:r>
              <a:rPr sz="2800" spc="-55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ess</a:t>
            </a:r>
            <a:r>
              <a:rPr lang="en-US" sz="2800" spc="-1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188720" lvl="1" indent="-347472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1073785" algn="l"/>
              </a:tabLst>
            </a:pPr>
            <a:r>
              <a:rPr sz="2800" spc="-5" dirty="0">
                <a:latin typeface="Calibri"/>
                <a:cs typeface="Calibri"/>
              </a:rPr>
              <a:t>Help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ot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tat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anc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egi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prior</a:t>
            </a:r>
            <a:endParaRPr sz="2800" dirty="0">
              <a:latin typeface="Calibri"/>
              <a:cs typeface="Calibri"/>
            </a:endParaRPr>
          </a:p>
          <a:p>
            <a:pPr marL="1073150">
              <a:lnSpc>
                <a:spcPct val="100000"/>
              </a:lnSpc>
            </a:pPr>
            <a:r>
              <a:rPr lang="en-US" sz="2800" spc="-30" dirty="0" smtClean="0">
                <a:latin typeface="Calibri"/>
                <a:cs typeface="Calibri"/>
              </a:rPr>
              <a:t>  </a:t>
            </a:r>
            <a:r>
              <a:rPr sz="2800" spc="-30" dirty="0" smtClean="0">
                <a:latin typeface="Calibri"/>
                <a:cs typeface="Calibri"/>
              </a:rPr>
              <a:t>s</a:t>
            </a:r>
            <a:r>
              <a:rPr sz="2800" spc="-35" dirty="0" smtClean="0">
                <a:latin typeface="Calibri"/>
                <a:cs typeface="Calibri"/>
              </a:rPr>
              <a:t>t</a:t>
            </a:r>
            <a:r>
              <a:rPr sz="2800" spc="-25" dirty="0" smtClean="0">
                <a:latin typeface="Calibri"/>
                <a:cs typeface="Calibri"/>
              </a:rPr>
              <a:t>a</a:t>
            </a:r>
            <a:r>
              <a:rPr sz="2800" spc="-35" dirty="0" smtClean="0">
                <a:latin typeface="Calibri"/>
                <a:cs typeface="Calibri"/>
              </a:rPr>
              <a:t>t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110" dirty="0"/>
              <a:t>W</a:t>
            </a:r>
            <a:r>
              <a:rPr u="none" spc="-185" dirty="0"/>
              <a:t>h</a:t>
            </a:r>
            <a:r>
              <a:rPr u="none" spc="-25" dirty="0"/>
              <a:t>y</a:t>
            </a:r>
            <a:r>
              <a:rPr u="none" spc="-100" dirty="0"/>
              <a:t> </a:t>
            </a:r>
            <a:r>
              <a:rPr u="none" spc="-65" dirty="0"/>
              <a:t>A</a:t>
            </a:r>
            <a:r>
              <a:rPr u="none" spc="-150" dirty="0"/>
              <a:t>r</a:t>
            </a:r>
            <a:r>
              <a:rPr u="none" dirty="0"/>
              <a:t>e</a:t>
            </a:r>
            <a:r>
              <a:rPr u="none" spc="-105" dirty="0"/>
              <a:t> </a:t>
            </a:r>
            <a:r>
              <a:rPr u="none" spc="-60" dirty="0"/>
              <a:t>O</a:t>
            </a:r>
            <a:r>
              <a:rPr u="none" spc="-105" dirty="0"/>
              <a:t>p</a:t>
            </a:r>
            <a:r>
              <a:rPr u="none" spc="-85" dirty="0"/>
              <a:t>ti</a:t>
            </a:r>
            <a:r>
              <a:rPr u="none" spc="-60" dirty="0"/>
              <a:t>o</a:t>
            </a:r>
            <a:r>
              <a:rPr u="none" spc="-85" dirty="0"/>
              <a:t>n</a:t>
            </a:r>
            <a:r>
              <a:rPr u="none" spc="-90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80" dirty="0"/>
              <a:t>F</a:t>
            </a:r>
            <a:r>
              <a:rPr u="none" spc="-85" dirty="0"/>
              <a:t>i</a:t>
            </a:r>
            <a:r>
              <a:rPr u="none" spc="-60" dirty="0"/>
              <a:t>e</a:t>
            </a:r>
            <a:r>
              <a:rPr u="none" spc="-85" dirty="0"/>
              <a:t>ld</a:t>
            </a:r>
            <a:r>
              <a:rPr u="none" spc="-20" dirty="0"/>
              <a:t>s</a:t>
            </a:r>
            <a:r>
              <a:rPr u="none" spc="-45" dirty="0"/>
              <a:t> </a:t>
            </a:r>
            <a:r>
              <a:rPr u="none" spc="-90" dirty="0"/>
              <a:t>S</a:t>
            </a:r>
            <a:r>
              <a:rPr u="none" spc="-85" dirty="0"/>
              <a:t>til</a:t>
            </a:r>
            <a:r>
              <a:rPr u="none" spc="-15" dirty="0"/>
              <a:t>l</a:t>
            </a:r>
          </a:p>
          <a:p>
            <a:pPr marL="294005">
              <a:lnSpc>
                <a:spcPts val="5330"/>
              </a:lnSpc>
            </a:pPr>
            <a:r>
              <a:rPr u="none" spc="-60" dirty="0"/>
              <a:t>I</a:t>
            </a:r>
            <a:r>
              <a:rPr u="none" spc="-70" dirty="0"/>
              <a:t>m</a:t>
            </a:r>
            <a:r>
              <a:rPr u="none" spc="-90" dirty="0"/>
              <a:t>p</a:t>
            </a:r>
            <a:r>
              <a:rPr u="none" spc="-60" dirty="0"/>
              <a:t>o</a:t>
            </a:r>
            <a:r>
              <a:rPr u="none" spc="-85" dirty="0"/>
              <a:t>r</a:t>
            </a:r>
            <a:r>
              <a:rPr u="none" spc="-160" dirty="0"/>
              <a:t>t</a:t>
            </a:r>
            <a:r>
              <a:rPr u="none" spc="-95" dirty="0"/>
              <a:t>a</a:t>
            </a:r>
            <a:r>
              <a:rPr u="none" spc="-135" dirty="0"/>
              <a:t>n</a:t>
            </a:r>
            <a:r>
              <a:rPr u="none" spc="-70" dirty="0"/>
              <a:t>t</a:t>
            </a:r>
            <a:r>
              <a:rPr u="none" dirty="0"/>
              <a:t>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68653" y="2133600"/>
            <a:ext cx="7854950" cy="487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assi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ance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pol</a:t>
            </a:r>
            <a:r>
              <a:rPr sz="2800" spc="-10" dirty="0" smtClean="0">
                <a:latin typeface="Calibri"/>
                <a:cs typeface="Calibri"/>
              </a:rPr>
              <a:t>ls</a:t>
            </a:r>
            <a:r>
              <a:rPr lang="en-US" sz="2800" spc="-10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073150" lvl="1" indent="-457200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1073785" algn="l"/>
              </a:tabLst>
            </a:pP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ble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et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hel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poll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ving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</a:p>
          <a:p>
            <a:pPr marL="1073150">
              <a:lnSpc>
                <a:spcPct val="100000"/>
              </a:lnSpc>
              <a:spcAft>
                <a:spcPts val="800"/>
              </a:spcAft>
            </a:pPr>
            <a:r>
              <a:rPr sz="2800" spc="-5" dirty="0">
                <a:latin typeface="Calibri"/>
                <a:cs typeface="Calibri"/>
              </a:rPr>
              <a:t>fil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t an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ther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 help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Co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i</a:t>
            </a:r>
            <a:r>
              <a:rPr sz="2800" spc="-40" dirty="0" smtClean="0">
                <a:latin typeface="Calibri"/>
                <a:cs typeface="Calibri"/>
              </a:rPr>
              <a:t>n</a:t>
            </a:r>
            <a:r>
              <a:rPr sz="2800" spc="-75" dirty="0" smtClean="0">
                <a:latin typeface="Calibri"/>
                <a:cs typeface="Calibri"/>
              </a:rPr>
              <a:t>f</a:t>
            </a:r>
            <a:r>
              <a:rPr sz="2800" spc="-25" dirty="0" smtClean="0">
                <a:latin typeface="Calibri"/>
                <a:cs typeface="Calibri"/>
              </a:rPr>
              <a:t>orm</a:t>
            </a:r>
            <a:r>
              <a:rPr sz="2800" spc="-35" dirty="0" smtClean="0">
                <a:latin typeface="Calibri"/>
                <a:cs typeface="Calibri"/>
              </a:rPr>
              <a:t>a</a:t>
            </a:r>
            <a:r>
              <a:rPr sz="2800" spc="-15" dirty="0" smtClean="0">
                <a:latin typeface="Calibri"/>
                <a:cs typeface="Calibri"/>
              </a:rPr>
              <a:t>tion</a:t>
            </a:r>
            <a:r>
              <a:rPr lang="en-US" sz="2800" spc="-1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073150" marR="63246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  <a:tabLst>
                <a:tab pos="1073785" algn="l"/>
              </a:tabLst>
            </a:pPr>
            <a:r>
              <a:rPr sz="2800" dirty="0">
                <a:latin typeface="Calibri"/>
                <a:cs typeface="Calibri"/>
              </a:rPr>
              <a:t>All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SOE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act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egi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ballo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issue</a:t>
            </a:r>
          </a:p>
          <a:p>
            <a:pPr marL="469265" indent="-45656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12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 smtClean="0">
                <a:latin typeface="Calibri"/>
                <a:cs typeface="Calibri"/>
              </a:rPr>
              <a:t>w</a:t>
            </a:r>
            <a:r>
              <a:rPr sz="2800" spc="-20" dirty="0" smtClean="0">
                <a:latin typeface="Calibri"/>
                <a:cs typeface="Calibri"/>
              </a:rPr>
              <a:t>or</a:t>
            </a:r>
            <a:r>
              <a:rPr sz="2800" spc="-100" dirty="0" smtClean="0">
                <a:latin typeface="Calibri"/>
                <a:cs typeface="Calibri"/>
              </a:rPr>
              <a:t>k</a:t>
            </a:r>
            <a:r>
              <a:rPr sz="2800" spc="-15" dirty="0" smtClean="0">
                <a:latin typeface="Calibri"/>
                <a:cs typeface="Calibri"/>
              </a:rPr>
              <a:t>er</a:t>
            </a:r>
            <a:r>
              <a:rPr lang="en-US" sz="2800" spc="-1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073150" marR="540385" lvl="1" indent="-457200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107378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vides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" dirty="0">
                <a:latin typeface="Calibri"/>
                <a:cs typeface="Calibri"/>
              </a:rPr>
              <a:t> po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po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tial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emp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</a:t>
            </a:r>
            <a:r>
              <a:rPr sz="2800" dirty="0">
                <a:latin typeface="Calibri"/>
                <a:cs typeface="Calibri"/>
              </a:rPr>
              <a:t>ction</a:t>
            </a:r>
            <a:r>
              <a:rPr sz="2800" spc="-15" dirty="0">
                <a:latin typeface="Calibri"/>
                <a:cs typeface="Calibri"/>
              </a:rPr>
              <a:t> c</a:t>
            </a:r>
            <a:r>
              <a:rPr sz="2800" spc="-4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cle</a:t>
            </a:r>
            <a:r>
              <a:rPr sz="2800" dirty="0">
                <a:latin typeface="Calibri"/>
                <a:cs typeface="Calibri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5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175" dirty="0"/>
              <a:t>P</a:t>
            </a:r>
            <a:r>
              <a:rPr u="none" spc="-60" dirty="0"/>
              <a:t>o</a:t>
            </a:r>
            <a:r>
              <a:rPr u="none" spc="-85" dirty="0"/>
              <a:t>liti</a:t>
            </a:r>
            <a:r>
              <a:rPr u="none" spc="-114" dirty="0"/>
              <a:t>c</a:t>
            </a:r>
            <a:r>
              <a:rPr u="none" spc="-80" dirty="0"/>
              <a:t>a</a:t>
            </a:r>
            <a:r>
              <a:rPr u="none" spc="-15" dirty="0"/>
              <a:t>l</a:t>
            </a:r>
            <a:r>
              <a:rPr u="none" spc="-70" dirty="0"/>
              <a:t> </a:t>
            </a:r>
            <a:r>
              <a:rPr u="none" spc="-165" dirty="0"/>
              <a:t>P</a:t>
            </a:r>
            <a:r>
              <a:rPr u="none" spc="-95" dirty="0"/>
              <a:t>a</a:t>
            </a:r>
            <a:r>
              <a:rPr u="none" spc="-85" dirty="0"/>
              <a:t>r</a:t>
            </a:r>
            <a:r>
              <a:rPr u="none" spc="-90" dirty="0"/>
              <a:t>t</a:t>
            </a:r>
            <a:r>
              <a:rPr u="none" dirty="0"/>
              <a:t>y</a:t>
            </a:r>
            <a:r>
              <a:rPr u="none" spc="-90" dirty="0"/>
              <a:t> </a:t>
            </a:r>
            <a:r>
              <a:rPr u="none" spc="-65" dirty="0"/>
              <a:t>A</a:t>
            </a:r>
            <a:r>
              <a:rPr u="none" spc="-145" dirty="0"/>
              <a:t>f</a:t>
            </a:r>
            <a:r>
              <a:rPr u="none" spc="-75" dirty="0"/>
              <a:t>f</a:t>
            </a:r>
            <a:r>
              <a:rPr u="none" spc="-85" dirty="0"/>
              <a:t>ili</a:t>
            </a:r>
            <a:r>
              <a:rPr u="none" spc="-125" dirty="0"/>
              <a:t>a</a:t>
            </a:r>
            <a:r>
              <a:rPr u="none" spc="-80" dirty="0"/>
              <a:t>t</a:t>
            </a:r>
            <a:r>
              <a:rPr u="none" spc="-85" dirty="0"/>
              <a:t>i</a:t>
            </a:r>
            <a:r>
              <a:rPr u="none" spc="-60" dirty="0"/>
              <a:t>o</a:t>
            </a:r>
            <a:r>
              <a:rPr u="none" spc="-25"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3114" y="2073706"/>
            <a:ext cx="7989570" cy="4688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Aft>
                <a:spcPts val="600"/>
              </a:spcAft>
              <a:buFont typeface="Wingdings"/>
              <a:buChar char="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Flor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Closed</a:t>
            </a:r>
            <a:r>
              <a:rPr sz="2800" spc="-25" dirty="0">
                <a:latin typeface="Calibri"/>
                <a:cs typeface="Calibri"/>
              </a:rPr>
              <a:t>‐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e:</a:t>
            </a:r>
            <a:endParaRPr sz="2800" dirty="0">
              <a:latin typeface="Calibri"/>
              <a:cs typeface="Calibri"/>
            </a:endParaRPr>
          </a:p>
          <a:p>
            <a:pPr marL="1097280" marR="402590" lvl="1" indent="-382905">
              <a:lnSpc>
                <a:spcPct val="100000"/>
              </a:lnSpc>
              <a:spcBef>
                <a:spcPts val="229"/>
              </a:spcBef>
              <a:spcAft>
                <a:spcPts val="600"/>
              </a:spcAft>
              <a:buFont typeface="Courier New"/>
              <a:buChar char="o"/>
              <a:tabLst>
                <a:tab pos="848360" algn="l"/>
                <a:tab pos="5615305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arty </a:t>
            </a:r>
            <a:r>
              <a:rPr sz="2400" spc="-5" dirty="0">
                <a:latin typeface="Calibri"/>
                <a:cs typeface="Calibri"/>
              </a:rPr>
              <a:t>design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</a:t>
            </a:r>
            <a:r>
              <a:rPr sz="2400" spc="-3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 smtClean="0">
                <a:latin typeface="Calibri"/>
                <a:cs typeface="Calibri"/>
              </a:rPr>
              <a:t>v</a:t>
            </a:r>
            <a:r>
              <a:rPr sz="2400" spc="-5" dirty="0" smtClean="0">
                <a:latin typeface="Calibri"/>
                <a:cs typeface="Calibri"/>
              </a:rPr>
              <a:t>o</a:t>
            </a:r>
            <a:r>
              <a:rPr sz="2400" spc="-30" dirty="0" smtClean="0">
                <a:latin typeface="Calibri"/>
                <a:cs typeface="Calibri"/>
              </a:rPr>
              <a:t>t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in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part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prim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dirty="0">
                <a:latin typeface="Calibri"/>
                <a:cs typeface="Calibri"/>
              </a:rPr>
              <a:t>ction</a:t>
            </a:r>
          </a:p>
          <a:p>
            <a:pPr marL="1097280" lvl="1" indent="-38290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848360" algn="l"/>
              </a:tabLst>
            </a:pPr>
            <a:r>
              <a:rPr sz="2400" spc="-10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part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</a:t>
            </a:r>
            <a:endParaRPr sz="2400" dirty="0">
              <a:latin typeface="Calibri"/>
              <a:cs typeface="Calibri"/>
            </a:endParaRPr>
          </a:p>
          <a:p>
            <a:pPr marL="1097280">
              <a:lnSpc>
                <a:spcPct val="100000"/>
              </a:lnSpc>
              <a:spcAft>
                <a:spcPts val="600"/>
              </a:spcAft>
            </a:pP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andid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a</a:t>
            </a:r>
            <a:r>
              <a:rPr sz="2400" spc="-5" dirty="0">
                <a:latin typeface="Calibri"/>
                <a:cs typeface="Calibri"/>
              </a:rPr>
              <a:t>nothe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part</a:t>
            </a:r>
            <a:r>
              <a:rPr sz="2400" spc="-15" dirty="0">
                <a:latin typeface="Calibri"/>
                <a:cs typeface="Calibri"/>
              </a:rPr>
              <a:t>y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prima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 marL="1097280" marR="45085" lvl="1" indent="-382905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Courier New"/>
              <a:buChar char="o"/>
              <a:tabLst>
                <a:tab pos="848360" algn="l"/>
              </a:tabLst>
            </a:pPr>
            <a:r>
              <a:rPr sz="2400" spc="-10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arty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fili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annot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part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5" dirty="0">
                <a:latin typeface="Calibri"/>
                <a:cs typeface="Calibri"/>
              </a:rPr>
              <a:t>prim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  <a:p>
            <a:pPr marL="1097280" marR="5080" lvl="1" indent="-38290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848360" algn="l"/>
              </a:tabLst>
            </a:pPr>
            <a:r>
              <a:rPr sz="2400" dirty="0">
                <a:latin typeface="Calibri"/>
                <a:cs typeface="Calibri"/>
              </a:rPr>
              <a:t>But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dles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fili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fili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issue,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nonpartisa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5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which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partisa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andid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o</a:t>
            </a:r>
            <a:r>
              <a:rPr sz="2400" spc="-5" dirty="0">
                <a:latin typeface="Calibri"/>
                <a:cs typeface="Calibri"/>
              </a:rPr>
              <a:t>ppo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dirty="0">
                <a:latin typeface="Calibri"/>
                <a:cs typeface="Calibri"/>
              </a:rPr>
              <a:t>ction</a:t>
            </a:r>
          </a:p>
        </p:txBody>
      </p:sp>
      <p:sp>
        <p:nvSpPr>
          <p:cNvPr id="5" name="object 5"/>
          <p:cNvSpPr/>
          <p:nvPr/>
        </p:nvSpPr>
        <p:spPr>
          <a:xfrm>
            <a:off x="7010400" y="306171"/>
            <a:ext cx="2349842" cy="1719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300" y="1310665"/>
            <a:ext cx="83134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00084" algn="l"/>
              </a:tabLst>
            </a:pPr>
            <a:r>
              <a:rPr sz="4800" b="0" u="sng" spc="-175" dirty="0">
                <a:latin typeface="Calibri Light"/>
                <a:cs typeface="Calibri Light"/>
              </a:rPr>
              <a:t>P</a:t>
            </a:r>
            <a:r>
              <a:rPr sz="4800" b="0" u="sng" spc="-60" dirty="0">
                <a:latin typeface="Calibri Light"/>
                <a:cs typeface="Calibri Light"/>
              </a:rPr>
              <a:t>o</a:t>
            </a:r>
            <a:r>
              <a:rPr sz="4800" b="0" u="sng" spc="-85" dirty="0">
                <a:latin typeface="Calibri Light"/>
                <a:cs typeface="Calibri Light"/>
              </a:rPr>
              <a:t>liti</a:t>
            </a:r>
            <a:r>
              <a:rPr sz="4800" b="0" u="sng" spc="-114" dirty="0">
                <a:latin typeface="Calibri Light"/>
                <a:cs typeface="Calibri Light"/>
              </a:rPr>
              <a:t>c</a:t>
            </a:r>
            <a:r>
              <a:rPr sz="4800" b="0" u="sng" spc="-80" dirty="0">
                <a:latin typeface="Calibri Light"/>
                <a:cs typeface="Calibri Light"/>
              </a:rPr>
              <a:t>a</a:t>
            </a:r>
            <a:r>
              <a:rPr sz="4800" b="0" u="sng" spc="-15" dirty="0">
                <a:latin typeface="Calibri Light"/>
                <a:cs typeface="Calibri Light"/>
              </a:rPr>
              <a:t>l</a:t>
            </a:r>
            <a:r>
              <a:rPr sz="4800" b="0" u="sng" spc="-70" dirty="0">
                <a:latin typeface="Calibri Light"/>
                <a:cs typeface="Calibri Light"/>
              </a:rPr>
              <a:t> </a:t>
            </a:r>
            <a:r>
              <a:rPr sz="4800" b="0" u="sng" spc="-165" dirty="0">
                <a:latin typeface="Calibri Light"/>
                <a:cs typeface="Calibri Light"/>
              </a:rPr>
              <a:t>P</a:t>
            </a:r>
            <a:r>
              <a:rPr sz="4800" b="0" u="sng" spc="-95" dirty="0">
                <a:latin typeface="Calibri Light"/>
                <a:cs typeface="Calibri Light"/>
              </a:rPr>
              <a:t>a</a:t>
            </a:r>
            <a:r>
              <a:rPr sz="4800" b="0" u="sng" spc="-85" dirty="0">
                <a:latin typeface="Calibri Light"/>
                <a:cs typeface="Calibri Light"/>
              </a:rPr>
              <a:t>r</a:t>
            </a:r>
            <a:r>
              <a:rPr sz="4800" b="0" u="sng" spc="-90" dirty="0">
                <a:latin typeface="Calibri Light"/>
                <a:cs typeface="Calibri Light"/>
              </a:rPr>
              <a:t>t</a:t>
            </a:r>
            <a:r>
              <a:rPr sz="4800" b="0" u="sng" dirty="0">
                <a:latin typeface="Calibri Light"/>
                <a:cs typeface="Calibri Light"/>
              </a:rPr>
              <a:t>y</a:t>
            </a:r>
            <a:r>
              <a:rPr sz="4800" b="0" u="sng" spc="-90" dirty="0">
                <a:latin typeface="Calibri Light"/>
                <a:cs typeface="Calibri Light"/>
              </a:rPr>
              <a:t> </a:t>
            </a:r>
            <a:r>
              <a:rPr sz="4800" b="0" u="sng" spc="-65" dirty="0">
                <a:latin typeface="Calibri Light"/>
                <a:cs typeface="Calibri Light"/>
              </a:rPr>
              <a:t>A</a:t>
            </a:r>
            <a:r>
              <a:rPr sz="4800" b="0" u="sng" spc="-145" dirty="0">
                <a:latin typeface="Calibri Light"/>
                <a:cs typeface="Calibri Light"/>
              </a:rPr>
              <a:t>f</a:t>
            </a:r>
            <a:r>
              <a:rPr sz="4800" b="0" u="sng" spc="-75" dirty="0">
                <a:latin typeface="Calibri Light"/>
                <a:cs typeface="Calibri Light"/>
              </a:rPr>
              <a:t>f</a:t>
            </a:r>
            <a:r>
              <a:rPr sz="4800" b="0" u="sng" spc="-85" dirty="0">
                <a:latin typeface="Calibri Light"/>
                <a:cs typeface="Calibri Light"/>
              </a:rPr>
              <a:t>ili</a:t>
            </a:r>
            <a:r>
              <a:rPr sz="4800" b="0" u="sng" spc="-125" dirty="0">
                <a:latin typeface="Calibri Light"/>
                <a:cs typeface="Calibri Light"/>
              </a:rPr>
              <a:t>a</a:t>
            </a:r>
            <a:r>
              <a:rPr sz="4800" b="0" u="sng" spc="-80" dirty="0">
                <a:latin typeface="Calibri Light"/>
                <a:cs typeface="Calibri Light"/>
              </a:rPr>
              <a:t>t</a:t>
            </a:r>
            <a:r>
              <a:rPr sz="4800" b="0" u="sng" spc="-85" dirty="0">
                <a:latin typeface="Calibri Light"/>
                <a:cs typeface="Calibri Light"/>
              </a:rPr>
              <a:t>i</a:t>
            </a:r>
            <a:r>
              <a:rPr sz="4800" b="0" u="sng" spc="-60" dirty="0">
                <a:latin typeface="Calibri Light"/>
                <a:cs typeface="Calibri Light"/>
              </a:rPr>
              <a:t>o</a:t>
            </a:r>
            <a:r>
              <a:rPr sz="4800" b="0" u="sng" spc="-25" dirty="0">
                <a:latin typeface="Calibri Light"/>
                <a:cs typeface="Calibri Light"/>
              </a:rPr>
              <a:t>n </a:t>
            </a:r>
            <a:r>
              <a:rPr sz="4000" b="0" u="sng" spc="-70" dirty="0" smtClean="0">
                <a:latin typeface="Calibri Light"/>
                <a:cs typeface="Calibri Light"/>
              </a:rPr>
              <a:t>(</a:t>
            </a:r>
            <a:r>
              <a:rPr lang="en-US" sz="4000" b="0" u="sng" spc="-100" dirty="0" smtClean="0">
                <a:latin typeface="Calibri Light"/>
                <a:cs typeface="Calibri Light"/>
              </a:rPr>
              <a:t>continued</a:t>
            </a:r>
            <a:r>
              <a:rPr sz="4000" b="0" u="sng" spc="-10" dirty="0" smtClean="0">
                <a:latin typeface="Calibri Light"/>
                <a:cs typeface="Calibri Light"/>
              </a:rPr>
              <a:t>) </a:t>
            </a:r>
            <a:r>
              <a:rPr sz="2800" b="0" u="sng" dirty="0">
                <a:latin typeface="Calibri Light"/>
                <a:cs typeface="Calibri Light"/>
              </a:rPr>
              <a:t>	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60730" y="2049329"/>
            <a:ext cx="7812405" cy="4867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900" algn="l"/>
              </a:tabLst>
            </a:pPr>
            <a:r>
              <a:rPr sz="2800" spc="-1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0" dirty="0">
                <a:latin typeface="Calibri"/>
                <a:cs typeface="Calibri"/>
              </a:rPr>
              <a:t>r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s:</a:t>
            </a:r>
            <a:endParaRPr sz="2800" dirty="0">
              <a:latin typeface="Calibri"/>
              <a:cs typeface="Calibri"/>
            </a:endParaRPr>
          </a:p>
          <a:p>
            <a:pPr marL="1065530" lvl="1" indent="-38290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1066165" algn="l"/>
              </a:tabLst>
            </a:pPr>
            <a:r>
              <a:rPr sz="2800" dirty="0">
                <a:latin typeface="Calibri"/>
                <a:cs typeface="Calibri"/>
              </a:rPr>
              <a:t>Maj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parti</a:t>
            </a:r>
            <a:r>
              <a:rPr sz="2800" spc="10" dirty="0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s</a:t>
            </a:r>
            <a:r>
              <a:rPr lang="en-US" sz="2800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468120" lvl="2" indent="-38290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468755" algn="l"/>
              </a:tabLst>
            </a:pPr>
            <a:r>
              <a:rPr sz="2800" spc="-5" dirty="0">
                <a:latin typeface="Calibri"/>
                <a:cs typeface="Calibri"/>
              </a:rPr>
              <a:t>Florid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Democ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tic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arty</a:t>
            </a:r>
            <a:endParaRPr sz="2800" dirty="0">
              <a:latin typeface="Calibri"/>
              <a:cs typeface="Calibri"/>
            </a:endParaRPr>
          </a:p>
          <a:p>
            <a:pPr marL="1468120" lvl="2" indent="-38290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468755" algn="l"/>
              </a:tabLst>
            </a:pP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epubli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arty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Florida</a:t>
            </a:r>
            <a:endParaRPr sz="2800" dirty="0">
              <a:latin typeface="Calibri"/>
              <a:cs typeface="Calibri"/>
            </a:endParaRPr>
          </a:p>
          <a:p>
            <a:pPr marL="1065530" lvl="1" indent="-382905">
              <a:lnSpc>
                <a:spcPct val="100000"/>
              </a:lnSpc>
              <a:spcBef>
                <a:spcPts val="204"/>
              </a:spcBef>
              <a:buFont typeface="Courier New"/>
              <a:buChar char="o"/>
              <a:tabLst>
                <a:tab pos="1066165" algn="l"/>
              </a:tabLst>
            </a:pPr>
            <a:r>
              <a:rPr sz="2800" dirty="0">
                <a:latin typeface="Calibri"/>
                <a:cs typeface="Calibri"/>
              </a:rPr>
              <a:t>Minor </a:t>
            </a:r>
            <a:r>
              <a:rPr sz="2800" spc="-5" dirty="0">
                <a:latin typeface="Calibri"/>
                <a:cs typeface="Calibri"/>
              </a:rPr>
              <a:t>parties</a:t>
            </a:r>
            <a:endParaRPr sz="2800" dirty="0">
              <a:latin typeface="Calibri"/>
              <a:cs typeface="Calibri"/>
            </a:endParaRPr>
          </a:p>
          <a:p>
            <a:pPr marL="1065530" lvl="1" indent="-382905">
              <a:lnSpc>
                <a:spcPct val="100000"/>
              </a:lnSpc>
              <a:spcBef>
                <a:spcPts val="200"/>
              </a:spcBef>
              <a:buFont typeface="Courier New"/>
              <a:buChar char="o"/>
              <a:tabLst>
                <a:tab pos="1066165" algn="l"/>
              </a:tabLst>
            </a:pPr>
            <a:r>
              <a:rPr sz="2800" spc="-15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fili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0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 smtClean="0">
                <a:latin typeface="Calibri"/>
                <a:cs typeface="Calibri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471170" indent="-457200">
              <a:lnSpc>
                <a:spcPct val="100000"/>
              </a:lnSpc>
              <a:buFont typeface="Wingdings"/>
              <a:buChar char=""/>
              <a:tabLst>
                <a:tab pos="471805" algn="l"/>
              </a:tabLst>
            </a:pPr>
            <a:r>
              <a:rPr sz="2800" spc="-8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art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sba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65" dirty="0" smtClean="0">
                <a:latin typeface="Calibri"/>
                <a:cs typeface="Calibri"/>
              </a:rPr>
              <a:t>f</a:t>
            </a:r>
            <a:r>
              <a:rPr sz="2800" spc="-25" dirty="0" smtClean="0">
                <a:latin typeface="Calibri"/>
                <a:cs typeface="Calibri"/>
              </a:rPr>
              <a:t>orm</a:t>
            </a:r>
            <a:r>
              <a:rPr lang="en-US" sz="2800" spc="-2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065530" marR="5080" lvl="1" indent="-388620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1066165" algn="l"/>
              </a:tabLst>
            </a:pP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45" dirty="0">
                <a:latin typeface="Calibri"/>
                <a:cs typeface="Calibri"/>
              </a:rPr>
              <a:t>w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cur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poli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15" dirty="0">
                <a:latin typeface="Calibri"/>
                <a:cs typeface="Calibri"/>
              </a:rPr>
              <a:t>y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ailable</a:t>
            </a:r>
            <a:r>
              <a:rPr sz="2800" spc="-5" dirty="0">
                <a:latin typeface="Calibri"/>
                <a:cs typeface="Calibri"/>
              </a:rPr>
              <a:t> online</a:t>
            </a:r>
            <a:endParaRPr sz="2800" dirty="0">
              <a:latin typeface="Calibri"/>
              <a:cs typeface="Calibri"/>
            </a:endParaRPr>
          </a:p>
          <a:p>
            <a:pPr marL="1065530" lvl="1" indent="-388620">
              <a:lnSpc>
                <a:spcPct val="100000"/>
              </a:lnSpc>
              <a:buFont typeface="Courier New"/>
              <a:buChar char="o"/>
              <a:tabLst>
                <a:tab pos="1066165" algn="l"/>
              </a:tabLst>
            </a:pP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dos.</a:t>
            </a:r>
            <a:r>
              <a:rPr sz="2800" b="1" u="heavy" spc="-7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florid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a.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b="1" u="heavy" spc="-7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ele</a:t>
            </a:r>
            <a:r>
              <a:rPr sz="2800" b="1" u="heavy" spc="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ons</a:t>
            </a:r>
            <a:r>
              <a:rPr sz="2800" b="1" u="heavy" spc="-7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an</a:t>
            </a:r>
            <a:r>
              <a:rPr sz="28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800" b="1" u="heavy" spc="-4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at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b="1" u="heavy" spc="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065530">
              <a:lnSpc>
                <a:spcPct val="100000"/>
              </a:lnSpc>
            </a:pP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mi</a:t>
            </a:r>
            <a:r>
              <a:rPr sz="2800" b="1" u="heavy" spc="-2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b="1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ee</a:t>
            </a:r>
            <a:r>
              <a:rPr sz="280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/pol</a:t>
            </a: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it</a:t>
            </a:r>
            <a:r>
              <a:rPr sz="280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al</a:t>
            </a:r>
            <a:r>
              <a:rPr sz="280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par</a:t>
            </a:r>
            <a:r>
              <a:rPr sz="280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8572" y="2107679"/>
            <a:ext cx="6942582" cy="694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4300" y="1310665"/>
            <a:ext cx="8313420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00084" algn="l"/>
              </a:tabLst>
            </a:pPr>
            <a:r>
              <a:rPr sz="4800" b="0" u="sng" spc="-70" dirty="0">
                <a:latin typeface="Calibri Light"/>
                <a:cs typeface="Calibri Light"/>
              </a:rPr>
              <a:t>U</a:t>
            </a:r>
            <a:r>
              <a:rPr sz="4800" b="0" u="sng" spc="-90" dirty="0">
                <a:latin typeface="Calibri Light"/>
                <a:cs typeface="Calibri Light"/>
              </a:rPr>
              <a:t>ndu</a:t>
            </a:r>
            <a:r>
              <a:rPr sz="4800" b="0" u="sng" dirty="0">
                <a:latin typeface="Calibri Light"/>
                <a:cs typeface="Calibri Light"/>
              </a:rPr>
              <a:t>e</a:t>
            </a:r>
            <a:r>
              <a:rPr sz="4800" b="0" u="sng" spc="-80" dirty="0">
                <a:latin typeface="Calibri Light"/>
                <a:cs typeface="Calibri Light"/>
              </a:rPr>
              <a:t> </a:t>
            </a:r>
            <a:r>
              <a:rPr sz="4800" b="0" u="sng" spc="-254" dirty="0">
                <a:latin typeface="Calibri Light"/>
                <a:cs typeface="Calibri Light"/>
              </a:rPr>
              <a:t>V</a:t>
            </a:r>
            <a:r>
              <a:rPr sz="4800" b="0" u="sng" spc="-60" dirty="0">
                <a:latin typeface="Calibri Light"/>
                <a:cs typeface="Calibri Light"/>
              </a:rPr>
              <a:t>o</a:t>
            </a:r>
            <a:r>
              <a:rPr sz="4800" b="0" u="sng" spc="-135" dirty="0">
                <a:latin typeface="Calibri Light"/>
                <a:cs typeface="Calibri Light"/>
              </a:rPr>
              <a:t>t</a:t>
            </a:r>
            <a:r>
              <a:rPr sz="4800" b="0" u="sng" spc="-60" dirty="0">
                <a:latin typeface="Calibri Light"/>
                <a:cs typeface="Calibri Light"/>
              </a:rPr>
              <a:t>e</a:t>
            </a:r>
            <a:r>
              <a:rPr sz="4800" b="0" u="sng" spc="-20" dirty="0">
                <a:latin typeface="Calibri Light"/>
                <a:cs typeface="Calibri Light"/>
              </a:rPr>
              <a:t>r</a:t>
            </a:r>
            <a:r>
              <a:rPr sz="4800" b="0" u="sng" spc="-80" dirty="0">
                <a:latin typeface="Calibri Light"/>
                <a:cs typeface="Calibri Light"/>
              </a:rPr>
              <a:t> </a:t>
            </a:r>
            <a:r>
              <a:rPr sz="4800" b="0" u="sng" spc="-60" dirty="0">
                <a:latin typeface="Calibri Light"/>
                <a:cs typeface="Calibri Light"/>
              </a:rPr>
              <a:t>I</a:t>
            </a:r>
            <a:r>
              <a:rPr sz="4800" b="0" u="sng" spc="-110" dirty="0">
                <a:latin typeface="Calibri Light"/>
                <a:cs typeface="Calibri Light"/>
              </a:rPr>
              <a:t>n</a:t>
            </a:r>
            <a:r>
              <a:rPr sz="4800" b="0" u="sng" spc="-75" dirty="0">
                <a:latin typeface="Calibri Light"/>
                <a:cs typeface="Calibri Light"/>
              </a:rPr>
              <a:t>f</a:t>
            </a:r>
            <a:r>
              <a:rPr sz="4800" b="0" u="sng" spc="-85" dirty="0">
                <a:latin typeface="Calibri Light"/>
                <a:cs typeface="Calibri Light"/>
              </a:rPr>
              <a:t>l</a:t>
            </a:r>
            <a:r>
              <a:rPr sz="4800" b="0" u="sng" spc="-90" dirty="0">
                <a:latin typeface="Calibri Light"/>
                <a:cs typeface="Calibri Light"/>
              </a:rPr>
              <a:t>u</a:t>
            </a:r>
            <a:r>
              <a:rPr sz="4800" b="0" u="sng" spc="-60" dirty="0">
                <a:latin typeface="Calibri Light"/>
                <a:cs typeface="Calibri Light"/>
              </a:rPr>
              <a:t>e</a:t>
            </a:r>
            <a:r>
              <a:rPr sz="4800" b="0" u="sng" spc="-90" dirty="0">
                <a:latin typeface="Calibri Light"/>
                <a:cs typeface="Calibri Light"/>
              </a:rPr>
              <a:t>n</a:t>
            </a:r>
            <a:r>
              <a:rPr sz="4800" b="0" u="sng" spc="-65" dirty="0">
                <a:latin typeface="Calibri Light"/>
                <a:cs typeface="Calibri Light"/>
              </a:rPr>
              <a:t>c</a:t>
            </a:r>
            <a:r>
              <a:rPr sz="4800" b="0" u="sng" dirty="0">
                <a:latin typeface="Calibri Light"/>
                <a:cs typeface="Calibri Light"/>
              </a:rPr>
              <a:t>e</a:t>
            </a:r>
            <a:r>
              <a:rPr sz="4800" b="0" u="sng" spc="-50" dirty="0">
                <a:latin typeface="Calibri Light"/>
                <a:cs typeface="Calibri Light"/>
              </a:rPr>
              <a:t> </a:t>
            </a:r>
            <a:r>
              <a:rPr sz="2800" b="0" u="sng" spc="-15" dirty="0">
                <a:latin typeface="Calibri Light"/>
                <a:cs typeface="Calibri Light"/>
              </a:rPr>
              <a:t>§</a:t>
            </a:r>
            <a:r>
              <a:rPr sz="2800" b="0" u="sng" spc="-105" dirty="0">
                <a:latin typeface="Calibri Light"/>
                <a:cs typeface="Calibri Light"/>
              </a:rPr>
              <a:t> </a:t>
            </a:r>
            <a:r>
              <a:rPr sz="2800" b="0" u="sng" spc="-80" dirty="0">
                <a:latin typeface="Calibri Light"/>
                <a:cs typeface="Calibri Light"/>
              </a:rPr>
              <a:t>97.0</a:t>
            </a:r>
            <a:r>
              <a:rPr sz="2800" b="0" u="sng" spc="-65" dirty="0">
                <a:latin typeface="Calibri Light"/>
                <a:cs typeface="Calibri Light"/>
              </a:rPr>
              <a:t>5</a:t>
            </a:r>
            <a:r>
              <a:rPr sz="2800" b="0" u="sng" spc="-15" dirty="0">
                <a:latin typeface="Calibri Light"/>
                <a:cs typeface="Calibri Light"/>
              </a:rPr>
              <a:t>8</a:t>
            </a:r>
            <a:r>
              <a:rPr sz="2800" b="0" u="sng" spc="-60" dirty="0">
                <a:latin typeface="Calibri Light"/>
                <a:cs typeface="Calibri Light"/>
              </a:rPr>
              <a:t> </a:t>
            </a:r>
            <a:r>
              <a:rPr sz="2800" b="0" u="sng" spc="-65" dirty="0">
                <a:latin typeface="Calibri Light"/>
                <a:cs typeface="Calibri Light"/>
              </a:rPr>
              <a:t>(</a:t>
            </a:r>
            <a:r>
              <a:rPr sz="2800" b="0" u="sng" spc="-80" dirty="0">
                <a:latin typeface="Calibri Light"/>
                <a:cs typeface="Calibri Light"/>
              </a:rPr>
              <a:t>8</a:t>
            </a:r>
            <a:r>
              <a:rPr sz="2800" b="0" u="sng" spc="-70" dirty="0">
                <a:latin typeface="Calibri Light"/>
                <a:cs typeface="Calibri Light"/>
              </a:rPr>
              <a:t>)</a:t>
            </a:r>
            <a:r>
              <a:rPr sz="2800" b="0" u="sng" spc="-10" dirty="0">
                <a:latin typeface="Calibri Light"/>
                <a:cs typeface="Calibri Light"/>
              </a:rPr>
              <a:t>,</a:t>
            </a:r>
            <a:r>
              <a:rPr sz="2800" b="0" u="sng" spc="-95" dirty="0">
                <a:latin typeface="Calibri Light"/>
                <a:cs typeface="Calibri Light"/>
              </a:rPr>
              <a:t> </a:t>
            </a:r>
            <a:r>
              <a:rPr sz="2800" b="0" u="sng" spc="-365" dirty="0">
                <a:latin typeface="Calibri Light"/>
                <a:cs typeface="Calibri Light"/>
              </a:rPr>
              <a:t>F</a:t>
            </a:r>
            <a:r>
              <a:rPr sz="2800" b="0" u="sng" spc="-75" dirty="0">
                <a:latin typeface="Calibri Light"/>
                <a:cs typeface="Calibri Light"/>
              </a:rPr>
              <a:t>.</a:t>
            </a:r>
            <a:r>
              <a:rPr sz="2800" b="0" u="sng" spc="-85" dirty="0">
                <a:latin typeface="Calibri Light"/>
                <a:cs typeface="Calibri Light"/>
              </a:rPr>
              <a:t>S</a:t>
            </a:r>
            <a:r>
              <a:rPr sz="2800" b="0" u="sng" spc="-10" dirty="0">
                <a:latin typeface="Calibri Light"/>
                <a:cs typeface="Calibri Light"/>
              </a:rPr>
              <a:t>. </a:t>
            </a:r>
            <a:r>
              <a:rPr sz="2800" b="0" u="sng" dirty="0">
                <a:latin typeface="Calibri Light"/>
                <a:cs typeface="Calibri Light"/>
              </a:rPr>
              <a:t>	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6924" y="2110739"/>
            <a:ext cx="690371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6924" y="2110739"/>
            <a:ext cx="690880" cy="688975"/>
          </a:xfrm>
          <a:custGeom>
            <a:avLst/>
            <a:gdLst/>
            <a:ahLst/>
            <a:cxnLst/>
            <a:rect l="l" t="t" r="r" b="b"/>
            <a:pathLst>
              <a:path w="690880" h="688975">
                <a:moveTo>
                  <a:pt x="0" y="344424"/>
                </a:moveTo>
                <a:lnTo>
                  <a:pt x="4518" y="288550"/>
                </a:lnTo>
                <a:lnTo>
                  <a:pt x="17599" y="235549"/>
                </a:lnTo>
                <a:lnTo>
                  <a:pt x="38531" y="186129"/>
                </a:lnTo>
                <a:lnTo>
                  <a:pt x="66604" y="141000"/>
                </a:lnTo>
                <a:lnTo>
                  <a:pt x="101107" y="100869"/>
                </a:lnTo>
                <a:lnTo>
                  <a:pt x="141329" y="66446"/>
                </a:lnTo>
                <a:lnTo>
                  <a:pt x="186559" y="38439"/>
                </a:lnTo>
                <a:lnTo>
                  <a:pt x="236085" y="17556"/>
                </a:lnTo>
                <a:lnTo>
                  <a:pt x="289198" y="4507"/>
                </a:lnTo>
                <a:lnTo>
                  <a:pt x="345186" y="0"/>
                </a:lnTo>
                <a:lnTo>
                  <a:pt x="373494" y="1141"/>
                </a:lnTo>
                <a:lnTo>
                  <a:pt x="428133" y="10008"/>
                </a:lnTo>
                <a:lnTo>
                  <a:pt x="479542" y="27062"/>
                </a:lnTo>
                <a:lnTo>
                  <a:pt x="527009" y="51596"/>
                </a:lnTo>
                <a:lnTo>
                  <a:pt x="569823" y="82900"/>
                </a:lnTo>
                <a:lnTo>
                  <a:pt x="607274" y="120265"/>
                </a:lnTo>
                <a:lnTo>
                  <a:pt x="638651" y="162984"/>
                </a:lnTo>
                <a:lnTo>
                  <a:pt x="663243" y="210347"/>
                </a:lnTo>
                <a:lnTo>
                  <a:pt x="680339" y="261646"/>
                </a:lnTo>
                <a:lnTo>
                  <a:pt x="689227" y="316172"/>
                </a:lnTo>
                <a:lnTo>
                  <a:pt x="690371" y="344424"/>
                </a:lnTo>
                <a:lnTo>
                  <a:pt x="689227" y="372675"/>
                </a:lnTo>
                <a:lnTo>
                  <a:pt x="680339" y="427201"/>
                </a:lnTo>
                <a:lnTo>
                  <a:pt x="663243" y="478500"/>
                </a:lnTo>
                <a:lnTo>
                  <a:pt x="638651" y="525863"/>
                </a:lnTo>
                <a:lnTo>
                  <a:pt x="607274" y="568582"/>
                </a:lnTo>
                <a:lnTo>
                  <a:pt x="569823" y="605947"/>
                </a:lnTo>
                <a:lnTo>
                  <a:pt x="527009" y="637251"/>
                </a:lnTo>
                <a:lnTo>
                  <a:pt x="479542" y="661785"/>
                </a:lnTo>
                <a:lnTo>
                  <a:pt x="428133" y="678839"/>
                </a:lnTo>
                <a:lnTo>
                  <a:pt x="373494" y="687706"/>
                </a:lnTo>
                <a:lnTo>
                  <a:pt x="345186" y="688848"/>
                </a:lnTo>
                <a:lnTo>
                  <a:pt x="316877" y="687706"/>
                </a:lnTo>
                <a:lnTo>
                  <a:pt x="262238" y="678839"/>
                </a:lnTo>
                <a:lnTo>
                  <a:pt x="210829" y="661785"/>
                </a:lnTo>
                <a:lnTo>
                  <a:pt x="163362" y="637251"/>
                </a:lnTo>
                <a:lnTo>
                  <a:pt x="120548" y="605947"/>
                </a:lnTo>
                <a:lnTo>
                  <a:pt x="83097" y="568582"/>
                </a:lnTo>
                <a:lnTo>
                  <a:pt x="51720" y="525863"/>
                </a:lnTo>
                <a:lnTo>
                  <a:pt x="27128" y="478500"/>
                </a:lnTo>
                <a:lnTo>
                  <a:pt x="10032" y="427201"/>
                </a:lnTo>
                <a:lnTo>
                  <a:pt x="1144" y="372675"/>
                </a:lnTo>
                <a:lnTo>
                  <a:pt x="0" y="34442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8572" y="3003804"/>
            <a:ext cx="6942582" cy="832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6924" y="3063239"/>
            <a:ext cx="690371" cy="690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6924" y="3063239"/>
            <a:ext cx="690880" cy="690880"/>
          </a:xfrm>
          <a:custGeom>
            <a:avLst/>
            <a:gdLst/>
            <a:ahLst/>
            <a:cxnLst/>
            <a:rect l="l" t="t" r="r" b="b"/>
            <a:pathLst>
              <a:path w="690880" h="690879">
                <a:moveTo>
                  <a:pt x="0" y="345186"/>
                </a:moveTo>
                <a:lnTo>
                  <a:pt x="4518" y="289198"/>
                </a:lnTo>
                <a:lnTo>
                  <a:pt x="17599" y="236085"/>
                </a:lnTo>
                <a:lnTo>
                  <a:pt x="38531" y="186559"/>
                </a:lnTo>
                <a:lnTo>
                  <a:pt x="66604" y="141329"/>
                </a:lnTo>
                <a:lnTo>
                  <a:pt x="101107" y="101107"/>
                </a:lnTo>
                <a:lnTo>
                  <a:pt x="141329" y="66604"/>
                </a:lnTo>
                <a:lnTo>
                  <a:pt x="186559" y="38531"/>
                </a:lnTo>
                <a:lnTo>
                  <a:pt x="236085" y="17599"/>
                </a:lnTo>
                <a:lnTo>
                  <a:pt x="289198" y="4518"/>
                </a:lnTo>
                <a:lnTo>
                  <a:pt x="345186" y="0"/>
                </a:lnTo>
                <a:lnTo>
                  <a:pt x="373494" y="1144"/>
                </a:lnTo>
                <a:lnTo>
                  <a:pt x="428133" y="10032"/>
                </a:lnTo>
                <a:lnTo>
                  <a:pt x="479542" y="27128"/>
                </a:lnTo>
                <a:lnTo>
                  <a:pt x="527009" y="51720"/>
                </a:lnTo>
                <a:lnTo>
                  <a:pt x="569823" y="83097"/>
                </a:lnTo>
                <a:lnTo>
                  <a:pt x="607274" y="120548"/>
                </a:lnTo>
                <a:lnTo>
                  <a:pt x="638651" y="163362"/>
                </a:lnTo>
                <a:lnTo>
                  <a:pt x="663243" y="210829"/>
                </a:lnTo>
                <a:lnTo>
                  <a:pt x="680339" y="262238"/>
                </a:lnTo>
                <a:lnTo>
                  <a:pt x="689227" y="316877"/>
                </a:lnTo>
                <a:lnTo>
                  <a:pt x="690371" y="345186"/>
                </a:lnTo>
                <a:lnTo>
                  <a:pt x="689227" y="373494"/>
                </a:lnTo>
                <a:lnTo>
                  <a:pt x="680339" y="428133"/>
                </a:lnTo>
                <a:lnTo>
                  <a:pt x="663243" y="479542"/>
                </a:lnTo>
                <a:lnTo>
                  <a:pt x="638651" y="527009"/>
                </a:lnTo>
                <a:lnTo>
                  <a:pt x="607274" y="569823"/>
                </a:lnTo>
                <a:lnTo>
                  <a:pt x="569823" y="607274"/>
                </a:lnTo>
                <a:lnTo>
                  <a:pt x="527009" y="638651"/>
                </a:lnTo>
                <a:lnTo>
                  <a:pt x="479542" y="663243"/>
                </a:lnTo>
                <a:lnTo>
                  <a:pt x="428133" y="680339"/>
                </a:lnTo>
                <a:lnTo>
                  <a:pt x="373494" y="689227"/>
                </a:lnTo>
                <a:lnTo>
                  <a:pt x="345186" y="690372"/>
                </a:lnTo>
                <a:lnTo>
                  <a:pt x="316877" y="689227"/>
                </a:lnTo>
                <a:lnTo>
                  <a:pt x="262238" y="680339"/>
                </a:lnTo>
                <a:lnTo>
                  <a:pt x="210829" y="663243"/>
                </a:lnTo>
                <a:lnTo>
                  <a:pt x="163362" y="638651"/>
                </a:lnTo>
                <a:lnTo>
                  <a:pt x="120548" y="607274"/>
                </a:lnTo>
                <a:lnTo>
                  <a:pt x="83097" y="569823"/>
                </a:lnTo>
                <a:lnTo>
                  <a:pt x="51720" y="527009"/>
                </a:lnTo>
                <a:lnTo>
                  <a:pt x="27128" y="479542"/>
                </a:lnTo>
                <a:lnTo>
                  <a:pt x="10032" y="428133"/>
                </a:lnTo>
                <a:lnTo>
                  <a:pt x="1144" y="373494"/>
                </a:lnTo>
                <a:lnTo>
                  <a:pt x="0" y="34518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8572" y="4031996"/>
            <a:ext cx="6942582" cy="6992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4355" y="3954779"/>
            <a:ext cx="690371" cy="690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4355" y="3954779"/>
            <a:ext cx="690880" cy="690880"/>
          </a:xfrm>
          <a:custGeom>
            <a:avLst/>
            <a:gdLst/>
            <a:ahLst/>
            <a:cxnLst/>
            <a:rect l="l" t="t" r="r" b="b"/>
            <a:pathLst>
              <a:path w="690880" h="690879">
                <a:moveTo>
                  <a:pt x="0" y="345186"/>
                </a:moveTo>
                <a:lnTo>
                  <a:pt x="4518" y="289198"/>
                </a:lnTo>
                <a:lnTo>
                  <a:pt x="17599" y="236085"/>
                </a:lnTo>
                <a:lnTo>
                  <a:pt x="38531" y="186559"/>
                </a:lnTo>
                <a:lnTo>
                  <a:pt x="66604" y="141329"/>
                </a:lnTo>
                <a:lnTo>
                  <a:pt x="101107" y="101107"/>
                </a:lnTo>
                <a:lnTo>
                  <a:pt x="141329" y="66604"/>
                </a:lnTo>
                <a:lnTo>
                  <a:pt x="186559" y="38531"/>
                </a:lnTo>
                <a:lnTo>
                  <a:pt x="236085" y="17599"/>
                </a:lnTo>
                <a:lnTo>
                  <a:pt x="289198" y="4518"/>
                </a:lnTo>
                <a:lnTo>
                  <a:pt x="345186" y="0"/>
                </a:lnTo>
                <a:lnTo>
                  <a:pt x="373494" y="1144"/>
                </a:lnTo>
                <a:lnTo>
                  <a:pt x="428133" y="10032"/>
                </a:lnTo>
                <a:lnTo>
                  <a:pt x="479542" y="27128"/>
                </a:lnTo>
                <a:lnTo>
                  <a:pt x="527009" y="51720"/>
                </a:lnTo>
                <a:lnTo>
                  <a:pt x="569823" y="83097"/>
                </a:lnTo>
                <a:lnTo>
                  <a:pt x="607274" y="120548"/>
                </a:lnTo>
                <a:lnTo>
                  <a:pt x="638651" y="163362"/>
                </a:lnTo>
                <a:lnTo>
                  <a:pt x="663243" y="210829"/>
                </a:lnTo>
                <a:lnTo>
                  <a:pt x="680339" y="262238"/>
                </a:lnTo>
                <a:lnTo>
                  <a:pt x="689227" y="316877"/>
                </a:lnTo>
                <a:lnTo>
                  <a:pt x="690371" y="345186"/>
                </a:lnTo>
                <a:lnTo>
                  <a:pt x="689227" y="373494"/>
                </a:lnTo>
                <a:lnTo>
                  <a:pt x="680339" y="428133"/>
                </a:lnTo>
                <a:lnTo>
                  <a:pt x="663243" y="479542"/>
                </a:lnTo>
                <a:lnTo>
                  <a:pt x="638651" y="527009"/>
                </a:lnTo>
                <a:lnTo>
                  <a:pt x="607274" y="569823"/>
                </a:lnTo>
                <a:lnTo>
                  <a:pt x="569823" y="607274"/>
                </a:lnTo>
                <a:lnTo>
                  <a:pt x="527009" y="638651"/>
                </a:lnTo>
                <a:lnTo>
                  <a:pt x="479542" y="663243"/>
                </a:lnTo>
                <a:lnTo>
                  <a:pt x="428133" y="680339"/>
                </a:lnTo>
                <a:lnTo>
                  <a:pt x="373494" y="689227"/>
                </a:lnTo>
                <a:lnTo>
                  <a:pt x="345186" y="690372"/>
                </a:lnTo>
                <a:lnTo>
                  <a:pt x="316877" y="689227"/>
                </a:lnTo>
                <a:lnTo>
                  <a:pt x="262238" y="680339"/>
                </a:lnTo>
                <a:lnTo>
                  <a:pt x="210829" y="663243"/>
                </a:lnTo>
                <a:lnTo>
                  <a:pt x="163362" y="638651"/>
                </a:lnTo>
                <a:lnTo>
                  <a:pt x="120548" y="607274"/>
                </a:lnTo>
                <a:lnTo>
                  <a:pt x="83097" y="569823"/>
                </a:lnTo>
                <a:lnTo>
                  <a:pt x="51720" y="527009"/>
                </a:lnTo>
                <a:lnTo>
                  <a:pt x="27128" y="479542"/>
                </a:lnTo>
                <a:lnTo>
                  <a:pt x="10032" y="428133"/>
                </a:lnTo>
                <a:lnTo>
                  <a:pt x="1144" y="373494"/>
                </a:lnTo>
                <a:lnTo>
                  <a:pt x="0" y="34518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2663" y="4971288"/>
            <a:ext cx="6944106" cy="6957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9972" y="4924044"/>
            <a:ext cx="690372" cy="688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9972" y="4924044"/>
            <a:ext cx="690880" cy="688975"/>
          </a:xfrm>
          <a:custGeom>
            <a:avLst/>
            <a:gdLst/>
            <a:ahLst/>
            <a:cxnLst/>
            <a:rect l="l" t="t" r="r" b="b"/>
            <a:pathLst>
              <a:path w="690880" h="688975">
                <a:moveTo>
                  <a:pt x="0" y="344423"/>
                </a:moveTo>
                <a:lnTo>
                  <a:pt x="4518" y="288550"/>
                </a:lnTo>
                <a:lnTo>
                  <a:pt x="17599" y="235549"/>
                </a:lnTo>
                <a:lnTo>
                  <a:pt x="38531" y="186129"/>
                </a:lnTo>
                <a:lnTo>
                  <a:pt x="66604" y="141000"/>
                </a:lnTo>
                <a:lnTo>
                  <a:pt x="101107" y="100869"/>
                </a:lnTo>
                <a:lnTo>
                  <a:pt x="141329" y="66446"/>
                </a:lnTo>
                <a:lnTo>
                  <a:pt x="186559" y="38439"/>
                </a:lnTo>
                <a:lnTo>
                  <a:pt x="236085" y="17556"/>
                </a:lnTo>
                <a:lnTo>
                  <a:pt x="289198" y="4507"/>
                </a:lnTo>
                <a:lnTo>
                  <a:pt x="345185" y="0"/>
                </a:lnTo>
                <a:lnTo>
                  <a:pt x="373494" y="1141"/>
                </a:lnTo>
                <a:lnTo>
                  <a:pt x="428133" y="10008"/>
                </a:lnTo>
                <a:lnTo>
                  <a:pt x="479542" y="27062"/>
                </a:lnTo>
                <a:lnTo>
                  <a:pt x="527009" y="51596"/>
                </a:lnTo>
                <a:lnTo>
                  <a:pt x="569823" y="82900"/>
                </a:lnTo>
                <a:lnTo>
                  <a:pt x="607274" y="120265"/>
                </a:lnTo>
                <a:lnTo>
                  <a:pt x="638651" y="162984"/>
                </a:lnTo>
                <a:lnTo>
                  <a:pt x="663243" y="210347"/>
                </a:lnTo>
                <a:lnTo>
                  <a:pt x="680339" y="261646"/>
                </a:lnTo>
                <a:lnTo>
                  <a:pt x="689227" y="316172"/>
                </a:lnTo>
                <a:lnTo>
                  <a:pt x="690372" y="344423"/>
                </a:lnTo>
                <a:lnTo>
                  <a:pt x="689227" y="372675"/>
                </a:lnTo>
                <a:lnTo>
                  <a:pt x="680339" y="427201"/>
                </a:lnTo>
                <a:lnTo>
                  <a:pt x="663243" y="478500"/>
                </a:lnTo>
                <a:lnTo>
                  <a:pt x="638651" y="525863"/>
                </a:lnTo>
                <a:lnTo>
                  <a:pt x="607274" y="568582"/>
                </a:lnTo>
                <a:lnTo>
                  <a:pt x="569823" y="605947"/>
                </a:lnTo>
                <a:lnTo>
                  <a:pt x="527009" y="637251"/>
                </a:lnTo>
                <a:lnTo>
                  <a:pt x="479542" y="661785"/>
                </a:lnTo>
                <a:lnTo>
                  <a:pt x="428133" y="678839"/>
                </a:lnTo>
                <a:lnTo>
                  <a:pt x="373494" y="687706"/>
                </a:lnTo>
                <a:lnTo>
                  <a:pt x="345185" y="688847"/>
                </a:lnTo>
                <a:lnTo>
                  <a:pt x="316877" y="687706"/>
                </a:lnTo>
                <a:lnTo>
                  <a:pt x="262238" y="678839"/>
                </a:lnTo>
                <a:lnTo>
                  <a:pt x="210829" y="661785"/>
                </a:lnTo>
                <a:lnTo>
                  <a:pt x="163362" y="637251"/>
                </a:lnTo>
                <a:lnTo>
                  <a:pt x="120548" y="605947"/>
                </a:lnTo>
                <a:lnTo>
                  <a:pt x="83097" y="568582"/>
                </a:lnTo>
                <a:lnTo>
                  <a:pt x="51720" y="525863"/>
                </a:lnTo>
                <a:lnTo>
                  <a:pt x="27128" y="478500"/>
                </a:lnTo>
                <a:lnTo>
                  <a:pt x="10032" y="427201"/>
                </a:lnTo>
                <a:lnTo>
                  <a:pt x="1144" y="372675"/>
                </a:lnTo>
                <a:lnTo>
                  <a:pt x="0" y="34442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2663" y="5827776"/>
            <a:ext cx="6945630" cy="10858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71548" y="2196973"/>
            <a:ext cx="6148070" cy="460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121285">
              <a:lnSpc>
                <a:spcPts val="2210"/>
              </a:lnSpc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thing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71120" algn="just">
              <a:lnSpc>
                <a:spcPts val="2305"/>
              </a:lnSpc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son</a:t>
            </a:r>
            <a:r>
              <a:rPr sz="2000" spc="-125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</a:t>
            </a:r>
          </a:p>
          <a:p>
            <a:pPr marL="36830" indent="34290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rpose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6830" marR="527050">
              <a:lnSpc>
                <a:spcPts val="2210"/>
              </a:lnSpc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fluenc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fluenc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pick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particula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poli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party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 marR="829944">
              <a:lnSpc>
                <a:spcPts val="2210"/>
              </a:lnSpc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displ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5" dirty="0">
                <a:latin typeface="Calibri"/>
                <a:cs typeface="Calibri"/>
              </a:rPr>
              <a:t>pol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party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egiance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08585" marR="5080" algn="just">
              <a:lnSpc>
                <a:spcPct val="91800"/>
              </a:lnSpc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tat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y action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ads appl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 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bel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decis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egi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 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abil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ces</a:t>
            </a:r>
          </a:p>
        </p:txBody>
      </p:sp>
      <p:sp>
        <p:nvSpPr>
          <p:cNvPr id="17" name="object 17"/>
          <p:cNvSpPr/>
          <p:nvPr/>
        </p:nvSpPr>
        <p:spPr>
          <a:xfrm>
            <a:off x="1284732" y="5963411"/>
            <a:ext cx="688848" cy="6903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4732" y="5963411"/>
            <a:ext cx="688975" cy="690880"/>
          </a:xfrm>
          <a:custGeom>
            <a:avLst/>
            <a:gdLst/>
            <a:ahLst/>
            <a:cxnLst/>
            <a:rect l="l" t="t" r="r" b="b"/>
            <a:pathLst>
              <a:path w="688975" h="690879">
                <a:moveTo>
                  <a:pt x="0" y="345185"/>
                </a:moveTo>
                <a:lnTo>
                  <a:pt x="4507" y="289198"/>
                </a:lnTo>
                <a:lnTo>
                  <a:pt x="17556" y="236085"/>
                </a:lnTo>
                <a:lnTo>
                  <a:pt x="38439" y="186559"/>
                </a:lnTo>
                <a:lnTo>
                  <a:pt x="66446" y="141329"/>
                </a:lnTo>
                <a:lnTo>
                  <a:pt x="100869" y="101107"/>
                </a:lnTo>
                <a:lnTo>
                  <a:pt x="141000" y="66604"/>
                </a:lnTo>
                <a:lnTo>
                  <a:pt x="186129" y="38531"/>
                </a:lnTo>
                <a:lnTo>
                  <a:pt x="235549" y="17599"/>
                </a:lnTo>
                <a:lnTo>
                  <a:pt x="288550" y="4518"/>
                </a:lnTo>
                <a:lnTo>
                  <a:pt x="344424" y="0"/>
                </a:lnTo>
                <a:lnTo>
                  <a:pt x="372675" y="1144"/>
                </a:lnTo>
                <a:lnTo>
                  <a:pt x="427201" y="10032"/>
                </a:lnTo>
                <a:lnTo>
                  <a:pt x="478500" y="27128"/>
                </a:lnTo>
                <a:lnTo>
                  <a:pt x="525863" y="51720"/>
                </a:lnTo>
                <a:lnTo>
                  <a:pt x="568582" y="83097"/>
                </a:lnTo>
                <a:lnTo>
                  <a:pt x="605947" y="120548"/>
                </a:lnTo>
                <a:lnTo>
                  <a:pt x="637251" y="163362"/>
                </a:lnTo>
                <a:lnTo>
                  <a:pt x="661785" y="210829"/>
                </a:lnTo>
                <a:lnTo>
                  <a:pt x="678839" y="262238"/>
                </a:lnTo>
                <a:lnTo>
                  <a:pt x="687706" y="316877"/>
                </a:lnTo>
                <a:lnTo>
                  <a:pt x="688848" y="345185"/>
                </a:lnTo>
                <a:lnTo>
                  <a:pt x="687706" y="373494"/>
                </a:lnTo>
                <a:lnTo>
                  <a:pt x="678839" y="428133"/>
                </a:lnTo>
                <a:lnTo>
                  <a:pt x="661785" y="479542"/>
                </a:lnTo>
                <a:lnTo>
                  <a:pt x="637251" y="527009"/>
                </a:lnTo>
                <a:lnTo>
                  <a:pt x="605947" y="569823"/>
                </a:lnTo>
                <a:lnTo>
                  <a:pt x="568582" y="607274"/>
                </a:lnTo>
                <a:lnTo>
                  <a:pt x="525863" y="638651"/>
                </a:lnTo>
                <a:lnTo>
                  <a:pt x="478500" y="663243"/>
                </a:lnTo>
                <a:lnTo>
                  <a:pt x="427201" y="680339"/>
                </a:lnTo>
                <a:lnTo>
                  <a:pt x="372675" y="689227"/>
                </a:lnTo>
                <a:lnTo>
                  <a:pt x="344424" y="690372"/>
                </a:lnTo>
                <a:lnTo>
                  <a:pt x="316172" y="689227"/>
                </a:lnTo>
                <a:lnTo>
                  <a:pt x="261646" y="680339"/>
                </a:lnTo>
                <a:lnTo>
                  <a:pt x="210347" y="663243"/>
                </a:lnTo>
                <a:lnTo>
                  <a:pt x="162984" y="638651"/>
                </a:lnTo>
                <a:lnTo>
                  <a:pt x="120265" y="607274"/>
                </a:lnTo>
                <a:lnTo>
                  <a:pt x="82900" y="569823"/>
                </a:lnTo>
                <a:lnTo>
                  <a:pt x="51596" y="527009"/>
                </a:lnTo>
                <a:lnTo>
                  <a:pt x="27062" y="479542"/>
                </a:lnTo>
                <a:lnTo>
                  <a:pt x="10008" y="428133"/>
                </a:lnTo>
                <a:lnTo>
                  <a:pt x="1141" y="373494"/>
                </a:lnTo>
                <a:lnTo>
                  <a:pt x="0" y="34518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53473"/>
          </a:xfrm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lang="en-US" spc="-65" dirty="0" smtClean="0"/>
              <a:t>How to Assist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985122" y="7385405"/>
            <a:ext cx="310515" cy="248375"/>
          </a:xfrm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2082238"/>
            <a:ext cx="8362061" cy="5086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17145" indent="-382270">
              <a:lnSpc>
                <a:spcPct val="100000"/>
              </a:lnSpc>
              <a:spcAft>
                <a:spcPts val="800"/>
              </a:spcAft>
              <a:buFont typeface="Wingdings"/>
              <a:buChar char=""/>
              <a:tabLst>
                <a:tab pos="395605" algn="l"/>
              </a:tabLst>
            </a:pPr>
            <a:r>
              <a:rPr lang="en-US" sz="2800" spc="-25" dirty="0" smtClean="0">
                <a:latin typeface="Calibri"/>
                <a:cs typeface="Calibri"/>
              </a:rPr>
              <a:t>Same level of help as you provide for other agency services</a:t>
            </a:r>
          </a:p>
          <a:p>
            <a:pPr marL="394970" marR="5080" indent="-382270">
              <a:spcBef>
                <a:spcPts val="300"/>
              </a:spcBef>
              <a:buFont typeface="Wingdings"/>
              <a:buChar char=""/>
              <a:tabLst>
                <a:tab pos="395605" algn="l"/>
              </a:tabLst>
            </a:pPr>
            <a:r>
              <a:rPr lang="en-US" sz="2800" spc="-25" dirty="0" smtClean="0">
                <a:latin typeface="Calibri"/>
                <a:cs typeface="Calibri"/>
              </a:rPr>
              <a:t>Same options for access </a:t>
            </a:r>
            <a:r>
              <a:rPr sz="2800" spc="-15" dirty="0" smtClean="0">
                <a:latin typeface="Calibri"/>
                <a:cs typeface="Calibri"/>
              </a:rPr>
              <a:t>as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our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enc</a:t>
            </a:r>
            <a:r>
              <a:rPr sz="2800" spc="60" dirty="0">
                <a:latin typeface="Calibri"/>
                <a:cs typeface="Calibri"/>
              </a:rPr>
              <a:t>y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al,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upd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p</a:t>
            </a:r>
            <a:r>
              <a:rPr sz="2800" spc="-70" dirty="0" smtClean="0">
                <a:latin typeface="Calibri"/>
                <a:cs typeface="Calibri"/>
              </a:rPr>
              <a:t>r</a:t>
            </a:r>
            <a:r>
              <a:rPr sz="2800" spc="-20" dirty="0" smtClean="0">
                <a:latin typeface="Calibri"/>
                <a:cs typeface="Calibri"/>
              </a:rPr>
              <a:t>ocess</a:t>
            </a:r>
            <a:r>
              <a:rPr lang="en-US" sz="2800" spc="-20" dirty="0" smtClean="0">
                <a:latin typeface="Calibri"/>
                <a:cs typeface="Calibri"/>
              </a:rPr>
              <a:t>. </a:t>
            </a:r>
          </a:p>
          <a:p>
            <a:pPr marL="914400" marR="5080" indent="-38227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395605" algn="l"/>
              </a:tabLst>
            </a:pPr>
            <a:r>
              <a:rPr sz="2800" spc="-5" dirty="0" smtClean="0">
                <a:latin typeface="Calibri"/>
                <a:cs typeface="Calibri"/>
              </a:rPr>
              <a:t>Onlin</a:t>
            </a:r>
            <a:r>
              <a:rPr sz="2800" dirty="0" smtClean="0">
                <a:latin typeface="Calibri"/>
                <a:cs typeface="Calibri"/>
              </a:rPr>
              <a:t>e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y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em</a:t>
            </a:r>
            <a:endParaRPr sz="2800" dirty="0">
              <a:latin typeface="Calibri"/>
              <a:cs typeface="Calibri"/>
            </a:endParaRPr>
          </a:p>
          <a:p>
            <a:pPr marL="917575" lvl="1" indent="-382270">
              <a:buFont typeface="Courier New"/>
              <a:buChar char="o"/>
              <a:tabLst>
                <a:tab pos="91821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</a:p>
          <a:p>
            <a:pPr marL="917575" lvl="1" indent="-382270">
              <a:buFont typeface="Courier New"/>
              <a:buChar char="o"/>
              <a:tabLst>
                <a:tab pos="918210" algn="l"/>
              </a:tabLst>
            </a:pPr>
            <a:r>
              <a:rPr sz="2800" spc="-4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mail</a:t>
            </a:r>
          </a:p>
          <a:p>
            <a:pPr marL="917575" lvl="1" indent="-382270">
              <a:buFont typeface="Courier New"/>
              <a:buChar char="o"/>
              <a:tabLst>
                <a:tab pos="918210" algn="l"/>
              </a:tabLst>
            </a:pP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ne</a:t>
            </a:r>
            <a:endParaRPr sz="2800" dirty="0">
              <a:latin typeface="Calibri"/>
              <a:cs typeface="Calibri"/>
            </a:endParaRPr>
          </a:p>
          <a:p>
            <a:pPr marL="917575" lvl="1" indent="-382270">
              <a:buFont typeface="Courier New"/>
              <a:buChar char="o"/>
              <a:tabLst>
                <a:tab pos="918210" algn="l"/>
              </a:tabLst>
            </a:pPr>
            <a:r>
              <a:rPr sz="2800" spc="-25" dirty="0">
                <a:latin typeface="Calibri"/>
                <a:cs typeface="Calibri"/>
              </a:rPr>
              <a:t>Hom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si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visit</a:t>
            </a:r>
            <a:endParaRPr lang="en-US" sz="2800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Font typeface="Wingdings"/>
              <a:buChar char=""/>
              <a:tabLst>
                <a:tab pos="470534" algn="l"/>
              </a:tabLst>
            </a:pPr>
            <a:r>
              <a:rPr lang="en-US" sz="2800" spc="-20" dirty="0">
                <a:cs typeface="Calibri"/>
              </a:rPr>
              <a:t>En</a:t>
            </a:r>
            <a:r>
              <a:rPr lang="en-US" sz="2800" spc="-35" dirty="0">
                <a:cs typeface="Calibri"/>
              </a:rPr>
              <a:t>c</a:t>
            </a:r>
            <a:r>
              <a:rPr lang="en-US" sz="2800" spc="-20" dirty="0">
                <a:cs typeface="Calibri"/>
              </a:rPr>
              <a:t>ou</a:t>
            </a:r>
            <a:r>
              <a:rPr lang="en-US" sz="2800" spc="-75" dirty="0">
                <a:cs typeface="Calibri"/>
              </a:rPr>
              <a:t>r</a:t>
            </a:r>
            <a:r>
              <a:rPr lang="en-US" sz="2800" spc="-15" dirty="0">
                <a:cs typeface="Calibri"/>
              </a:rPr>
              <a:t>a</a:t>
            </a:r>
            <a:r>
              <a:rPr lang="en-US" sz="2800" spc="-35" dirty="0">
                <a:cs typeface="Calibri"/>
              </a:rPr>
              <a:t>g</a:t>
            </a:r>
            <a:r>
              <a:rPr lang="en-US" sz="2800" spc="-15" dirty="0">
                <a:cs typeface="Calibri"/>
              </a:rPr>
              <a:t>e</a:t>
            </a:r>
            <a:r>
              <a:rPr lang="en-US" sz="2800" dirty="0">
                <a:cs typeface="Calibri"/>
              </a:rPr>
              <a:t> </a:t>
            </a:r>
            <a:r>
              <a:rPr lang="en-US" sz="2800" spc="-20" dirty="0">
                <a:cs typeface="Calibri"/>
              </a:rPr>
              <a:t>pe</a:t>
            </a:r>
            <a:r>
              <a:rPr lang="en-US" sz="2800" spc="-60" dirty="0">
                <a:cs typeface="Calibri"/>
              </a:rPr>
              <a:t>r</a:t>
            </a:r>
            <a:r>
              <a:rPr lang="en-US" sz="2800" spc="-20" dirty="0">
                <a:cs typeface="Calibri"/>
              </a:rPr>
              <a:t>so</a:t>
            </a:r>
            <a:r>
              <a:rPr lang="en-US" sz="2800" spc="-15" dirty="0">
                <a:cs typeface="Calibri"/>
              </a:rPr>
              <a:t>n</a:t>
            </a:r>
            <a:r>
              <a:rPr lang="en-US" sz="2800" spc="30" dirty="0">
                <a:cs typeface="Calibri"/>
              </a:rPr>
              <a:t> </a:t>
            </a:r>
            <a:r>
              <a:rPr lang="en-US" sz="2800" spc="-35" dirty="0">
                <a:cs typeface="Calibri"/>
              </a:rPr>
              <a:t>t</a:t>
            </a:r>
            <a:r>
              <a:rPr lang="en-US" sz="2800" spc="-15" dirty="0">
                <a:cs typeface="Calibri"/>
              </a:rPr>
              <a:t>o</a:t>
            </a:r>
            <a:r>
              <a:rPr lang="en-US" sz="2800" spc="-5" dirty="0">
                <a:cs typeface="Calibri"/>
              </a:rPr>
              <a:t> </a:t>
            </a:r>
            <a:r>
              <a:rPr lang="en-US" sz="2800" spc="-45" dirty="0">
                <a:cs typeface="Calibri"/>
              </a:rPr>
              <a:t>r</a:t>
            </a:r>
            <a:r>
              <a:rPr lang="en-US" sz="2800" spc="-15" dirty="0">
                <a:cs typeface="Calibri"/>
              </a:rPr>
              <a:t>ead</a:t>
            </a:r>
            <a:r>
              <a:rPr lang="en-US" sz="2800" spc="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all</a:t>
            </a:r>
            <a:r>
              <a:rPr lang="en-US" sz="2800" spc="-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i</a:t>
            </a:r>
            <a:r>
              <a:rPr lang="en-US" sz="2800" spc="-30" dirty="0">
                <a:cs typeface="Calibri"/>
              </a:rPr>
              <a:t>n</a:t>
            </a:r>
            <a:r>
              <a:rPr lang="en-US" sz="2800" spc="-55" dirty="0">
                <a:cs typeface="Calibri"/>
              </a:rPr>
              <a:t>s</a:t>
            </a:r>
            <a:r>
              <a:rPr lang="en-US" sz="2800" spc="-15" dirty="0">
                <a:cs typeface="Calibri"/>
              </a:rPr>
              <a:t>truct</a:t>
            </a:r>
            <a:r>
              <a:rPr lang="en-US" sz="2800" spc="-20" dirty="0">
                <a:cs typeface="Calibri"/>
              </a:rPr>
              <a:t>ions</a:t>
            </a:r>
            <a:endParaRPr lang="en-US" sz="2800" dirty="0">
              <a:cs typeface="Calibri"/>
            </a:endParaRPr>
          </a:p>
          <a:p>
            <a:pPr marL="917575" lvl="1" indent="-382270">
              <a:buFont typeface="Courier New"/>
              <a:buChar char="o"/>
              <a:tabLst>
                <a:tab pos="91821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4"/>
          <p:cNvSpPr/>
          <p:nvPr/>
        </p:nvSpPr>
        <p:spPr>
          <a:xfrm rot="19921942">
            <a:off x="7721956" y="86238"/>
            <a:ext cx="2057400" cy="160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isometricOffAxis2Left"/>
            <a:lightRig rig="threePt" dir="t"/>
          </a:scene3d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53473"/>
          </a:xfrm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60" dirty="0"/>
              <a:t>H</a:t>
            </a:r>
            <a:r>
              <a:rPr spc="-80" dirty="0"/>
              <a:t>o</a:t>
            </a:r>
            <a:r>
              <a:rPr dirty="0"/>
              <a:t>w</a:t>
            </a:r>
            <a:r>
              <a:rPr spc="-110" dirty="0"/>
              <a:t> </a:t>
            </a:r>
            <a:r>
              <a:rPr spc="-135" dirty="0"/>
              <a:t>t</a:t>
            </a:r>
            <a:r>
              <a:rPr dirty="0"/>
              <a:t>o</a:t>
            </a:r>
            <a:r>
              <a:rPr spc="-110" dirty="0"/>
              <a:t> </a:t>
            </a:r>
            <a:r>
              <a:rPr spc="-65" dirty="0"/>
              <a:t>A</a:t>
            </a:r>
            <a:r>
              <a:rPr spc="-80" dirty="0"/>
              <a:t>ss</a:t>
            </a:r>
            <a:r>
              <a:rPr spc="-85" dirty="0"/>
              <a:t>i</a:t>
            </a:r>
            <a:r>
              <a:rPr spc="-140" dirty="0"/>
              <a:t>s</a:t>
            </a:r>
            <a:r>
              <a:rPr spc="-20" dirty="0"/>
              <a:t>t</a:t>
            </a:r>
            <a:r>
              <a:rPr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con’td</a:t>
            </a:r>
            <a:r>
              <a:rPr lang="en-US" dirty="0" smtClean="0"/>
              <a:t>)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1264" y="2131731"/>
            <a:ext cx="8159115" cy="42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4"/>
              </a:spcBef>
              <a:spcAft>
                <a:spcPts val="1200"/>
              </a:spcAft>
              <a:buFont typeface="Wingdings"/>
              <a:buChar char=""/>
              <a:tabLst>
                <a:tab pos="470534" algn="l"/>
              </a:tabLst>
            </a:pPr>
            <a:r>
              <a:rPr sz="2800" spc="-10" dirty="0" smtClean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app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3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help:</a:t>
            </a:r>
            <a:endParaRPr sz="2800" dirty="0">
              <a:latin typeface="Calibri"/>
              <a:cs typeface="Calibri"/>
            </a:endParaRPr>
          </a:p>
          <a:p>
            <a:pPr marL="1005840" marR="197485" lvl="1" indent="-347472">
              <a:lnSpc>
                <a:spcPct val="100000"/>
              </a:lnSpc>
              <a:spcBef>
                <a:spcPts val="220"/>
              </a:spcBef>
              <a:spcAft>
                <a:spcPts val="600"/>
              </a:spcAft>
              <a:buFont typeface="Courier New"/>
              <a:buChar char="o"/>
              <a:tabLst>
                <a:tab pos="927735" algn="l"/>
              </a:tabLst>
            </a:pPr>
            <a:r>
              <a:rPr sz="2800" spc="-19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5" dirty="0">
                <a:latin typeface="Calibri"/>
                <a:cs typeface="Calibri"/>
              </a:rPr>
              <a:t>hel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wri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e/ty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in,</a:t>
            </a:r>
            <a:r>
              <a:rPr sz="2800" spc="-5" dirty="0">
                <a:latin typeface="Calibri"/>
                <a:cs typeface="Calibri"/>
              </a:rPr>
              <a:t> bu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appli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dirty="0">
                <a:latin typeface="Calibri"/>
                <a:cs typeface="Calibri"/>
              </a:rPr>
              <a:t>mu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sign</a:t>
            </a:r>
            <a:endParaRPr sz="2800" dirty="0">
              <a:latin typeface="Calibri"/>
              <a:cs typeface="Calibri"/>
            </a:endParaRPr>
          </a:p>
          <a:p>
            <a:pPr marL="1005840" marR="5080" lvl="1" indent="-347472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/>
              <a:buChar char="o"/>
              <a:tabLst>
                <a:tab pos="927735" algn="l"/>
              </a:tabLst>
            </a:pPr>
            <a:r>
              <a:rPr sz="2800" spc="-18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ou 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 not 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esponsible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or an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appli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80" dirty="0">
                <a:latin typeface="Calibri"/>
                <a:cs typeface="Calibri"/>
              </a:rPr>
              <a:t>t</a:t>
            </a:r>
            <a:r>
              <a:rPr sz="2800" spc="-145" dirty="0">
                <a:latin typeface="Calibri"/>
                <a:cs typeface="Calibri"/>
              </a:rPr>
              <a:t>’</a:t>
            </a:r>
            <a:r>
              <a:rPr sz="2800" dirty="0">
                <a:latin typeface="Calibri"/>
                <a:cs typeface="Calibri"/>
              </a:rPr>
              <a:t>s choice</a:t>
            </a:r>
            <a:r>
              <a:rPr sz="2800" spc="-25" dirty="0">
                <a:latin typeface="Calibri"/>
                <a:cs typeface="Calibri"/>
              </a:rPr>
              <a:t> 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30" dirty="0">
                <a:latin typeface="Calibri"/>
                <a:cs typeface="Calibri"/>
              </a:rPr>
              <a:t>av</a:t>
            </a:r>
            <a:r>
              <a:rPr sz="2800" dirty="0">
                <a:latin typeface="Calibri"/>
                <a:cs typeface="Calibri"/>
              </a:rPr>
              <a:t>e a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equi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tional</a:t>
            </a:r>
            <a:r>
              <a:rPr sz="2800" spc="-5" dirty="0">
                <a:latin typeface="Calibri"/>
                <a:cs typeface="Calibri"/>
              </a:rPr>
              <a:t> fiel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blan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dirty="0">
                <a:latin typeface="Calibri"/>
                <a:cs typeface="Calibri"/>
              </a:rPr>
              <a:t>t if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notic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blank field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tion</a:t>
            </a:r>
          </a:p>
          <a:p>
            <a:pPr marL="1005840" marR="576580" lvl="1" indent="-347472">
              <a:lnSpc>
                <a:spcPct val="100000"/>
              </a:lnSpc>
              <a:spcBef>
                <a:spcPts val="200"/>
              </a:spcBef>
              <a:buFont typeface="Courier New"/>
              <a:buChar char="o"/>
              <a:tabLst>
                <a:tab pos="927735" algn="l"/>
              </a:tabLst>
            </a:pPr>
            <a:r>
              <a:rPr sz="2800" spc="-19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dirty="0">
                <a:latin typeface="Calibri"/>
                <a:cs typeface="Calibri"/>
              </a:rPr>
              <a:t>t </a:t>
            </a:r>
            <a:r>
              <a:rPr sz="2800" spc="-50">
                <a:latin typeface="Calibri"/>
                <a:cs typeface="Calibri"/>
              </a:rPr>
              <a:t>r</a:t>
            </a:r>
            <a:r>
              <a:rPr sz="2800">
                <a:latin typeface="Calibri"/>
                <a:cs typeface="Calibri"/>
              </a:rPr>
              <a:t>esponsible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lang="en-US" sz="2800" spc="-50" smtClean="0">
                <a:latin typeface="Calibri"/>
                <a:cs typeface="Calibri"/>
              </a:rPr>
              <a:t>to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 wh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appli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eligible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egi</a:t>
            </a:r>
            <a:r>
              <a:rPr sz="2800" spc="-35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 rot="19921942">
            <a:off x="6781800" y="228601"/>
            <a:ext cx="2057400" cy="160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isometricOffAxis2Left"/>
            <a:lightRig rig="threePt" dir="t"/>
          </a:scene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2400" y="238112"/>
            <a:ext cx="8632785" cy="2104960"/>
          </a:xfrm>
          <a:prstGeom prst="rect">
            <a:avLst/>
          </a:prstGeom>
        </p:spPr>
        <p:txBody>
          <a:bodyPr vert="horz" wrap="square" lIns="0" tIns="6215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lang="en-US" u="none" spc="-65" dirty="0" smtClean="0"/>
              <a:t>   </a:t>
            </a:r>
            <a:r>
              <a:rPr u="none" spc="-65" dirty="0" smtClean="0"/>
              <a:t>A</a:t>
            </a:r>
            <a:r>
              <a:rPr u="none" spc="-90" dirty="0" smtClean="0"/>
              <a:t>pp</a:t>
            </a:r>
            <a:r>
              <a:rPr u="none" spc="-85" dirty="0" smtClean="0"/>
              <a:t>li</a:t>
            </a:r>
            <a:r>
              <a:rPr u="none" spc="-114" dirty="0" smtClean="0"/>
              <a:t>c</a:t>
            </a:r>
            <a:r>
              <a:rPr u="none" spc="-125" dirty="0" smtClean="0"/>
              <a:t>a</a:t>
            </a:r>
            <a:r>
              <a:rPr u="none" spc="-80" dirty="0" smtClean="0"/>
              <a:t>t</a:t>
            </a:r>
            <a:r>
              <a:rPr u="none" spc="-85" dirty="0" smtClean="0"/>
              <a:t>i</a:t>
            </a:r>
            <a:r>
              <a:rPr u="none" spc="-60" dirty="0" smtClean="0"/>
              <a:t>o</a:t>
            </a:r>
            <a:r>
              <a:rPr u="none" spc="-25" dirty="0" smtClean="0"/>
              <a:t>n</a:t>
            </a:r>
            <a:r>
              <a:rPr u="none" spc="-65" dirty="0" smtClean="0"/>
              <a:t> </a:t>
            </a:r>
            <a:r>
              <a:rPr u="none" spc="-105" dirty="0"/>
              <a:t>P</a:t>
            </a:r>
            <a:r>
              <a:rPr u="none" spc="-180" dirty="0"/>
              <a:t>r</a:t>
            </a:r>
            <a:r>
              <a:rPr u="none" spc="-60" dirty="0"/>
              <a:t>o</a:t>
            </a:r>
            <a:r>
              <a:rPr u="none" spc="-65" dirty="0"/>
              <a:t>c</a:t>
            </a:r>
            <a:r>
              <a:rPr u="none" spc="-60" dirty="0"/>
              <a:t>e</a:t>
            </a:r>
            <a:r>
              <a:rPr u="none" spc="-80" dirty="0"/>
              <a:t>ss</a:t>
            </a:r>
            <a:r>
              <a:rPr u="none" spc="-85" dirty="0"/>
              <a:t>i</a:t>
            </a:r>
            <a:r>
              <a:rPr u="none" spc="-90" dirty="0"/>
              <a:t>n</a:t>
            </a:r>
            <a:r>
              <a:rPr u="none" spc="-25" dirty="0"/>
              <a:t>g</a:t>
            </a:r>
            <a:r>
              <a:rPr u="none" dirty="0"/>
              <a:t> 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546" y="1792363"/>
            <a:ext cx="8829800" cy="5314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080" indent="-347472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onlin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sz="2400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u="heavy" spc="-18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u="heavy" spc="-4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egi</a:t>
            </a:r>
            <a:r>
              <a:rPr sz="2400" u="heavy" spc="-3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st</a:t>
            </a:r>
            <a:r>
              <a:rPr sz="2400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3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4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400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eFlorida</a:t>
            </a:r>
            <a:r>
              <a:rPr sz="2400" u="heavy" spc="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u="heavy" spc="-3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400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400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188720" lvl="1" indent="-344170">
              <a:lnSpc>
                <a:spcPct val="100000"/>
              </a:lnSpc>
              <a:buFont typeface="Courier New"/>
              <a:buChar char="o"/>
              <a:tabLst>
                <a:tab pos="927735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furthe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tion</a:t>
            </a:r>
          </a:p>
          <a:p>
            <a:pPr marL="640080" indent="-34417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dirty="0" smtClean="0">
                <a:latin typeface="Calibri"/>
                <a:cs typeface="Calibri"/>
              </a:rPr>
              <a:t>If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(</a:t>
            </a:r>
            <a:r>
              <a:rPr sz="2400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2400" u="heavy" spc="-18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u="heavy" spc="-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u="heavy" spc="-4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egi</a:t>
            </a:r>
            <a:r>
              <a:rPr sz="2400" u="heavy" spc="-3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st</a:t>
            </a:r>
            <a:r>
              <a:rPr sz="2400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-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3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2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4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400" u="heavy" spc="-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3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eFlorida</a:t>
            </a:r>
            <a:r>
              <a:rPr sz="2400" u="heavy" spc="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u="heavy" spc="-3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400" u="heavy" spc="-2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400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nline</a:t>
            </a:r>
            <a:r>
              <a:rPr sz="2400" spc="1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188720" lvl="1" indent="-344170">
              <a:lnSpc>
                <a:spcPct val="100000"/>
              </a:lnSpc>
              <a:buFont typeface="Courier New"/>
              <a:buChar char="o"/>
              <a:tabLst>
                <a:tab pos="927735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</a:t>
            </a:r>
            <a:r>
              <a:rPr sz="2400" spc="-10" dirty="0">
                <a:latin typeface="Calibri"/>
                <a:cs typeface="Calibri"/>
              </a:rPr>
              <a:t>ic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blan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 fi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lds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es</a:t>
            </a:r>
          </a:p>
          <a:p>
            <a:pPr marL="1188720" lvl="1" indent="-344170">
              <a:lnSpc>
                <a:spcPct val="100000"/>
              </a:lnSpc>
              <a:spcAft>
                <a:spcPts val="300"/>
              </a:spcAft>
              <a:buFont typeface="Courier New"/>
              <a:buChar char="o"/>
              <a:tabLst>
                <a:tab pos="927735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amp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ecei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appl</a:t>
            </a:r>
            <a:r>
              <a:rPr sz="2400" spc="-10" dirty="0">
                <a:latin typeface="Calibri"/>
                <a:cs typeface="Calibri"/>
              </a:rPr>
              <a:t>ic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</a:p>
          <a:p>
            <a:pPr marL="640080" indent="-34417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dirty="0">
                <a:latin typeface="Calibri"/>
                <a:cs typeface="Calibri"/>
              </a:rPr>
              <a:t>il:</a:t>
            </a:r>
          </a:p>
          <a:p>
            <a:pPr marL="1188720" lvl="1" indent="-344170">
              <a:spcAft>
                <a:spcPts val="300"/>
              </a:spcAft>
              <a:buFont typeface="Courier New"/>
              <a:buChar char="o"/>
              <a:tabLst>
                <a:tab pos="927735" algn="l"/>
              </a:tabLst>
            </a:pP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eep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lop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</a:t>
            </a:r>
            <a:r>
              <a:rPr sz="2400" spc="-10" dirty="0">
                <a:latin typeface="Calibri"/>
                <a:cs typeface="Calibri"/>
              </a:rPr>
              <a:t>ic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dles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po</a:t>
            </a:r>
            <a:r>
              <a:rPr sz="2400" spc="-25" dirty="0" smtClean="0">
                <a:latin typeface="Calibri"/>
                <a:cs typeface="Calibri"/>
              </a:rPr>
              <a:t>s</a:t>
            </a:r>
            <a:r>
              <a:rPr sz="2400" dirty="0" smtClean="0">
                <a:latin typeface="Calibri"/>
                <a:cs typeface="Calibri"/>
              </a:rPr>
              <a:t>tma</a:t>
            </a:r>
            <a:r>
              <a:rPr sz="2400" spc="-10" dirty="0" smtClean="0">
                <a:latin typeface="Calibri"/>
                <a:cs typeface="Calibri"/>
              </a:rPr>
              <a:t>r</a:t>
            </a:r>
            <a:r>
              <a:rPr sz="2400" dirty="0" smtClean="0">
                <a:latin typeface="Calibri"/>
                <a:cs typeface="Calibri"/>
              </a:rPr>
              <a:t>k</a:t>
            </a:r>
            <a:endParaRPr lang="en-US" sz="2400" dirty="0" smtClean="0">
              <a:latin typeface="Calibri"/>
              <a:cs typeface="Calibri"/>
            </a:endParaRPr>
          </a:p>
          <a:p>
            <a:pPr marL="640080" indent="-344170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927735" algn="l"/>
              </a:tabLst>
            </a:pPr>
            <a:r>
              <a:rPr sz="2400" dirty="0" smtClean="0">
                <a:latin typeface="Calibri"/>
                <a:cs typeface="Calibri"/>
              </a:rPr>
              <a:t>If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opp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cy: 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1184148" indent="-342900"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sz="2400" spc="-3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dirty="0" smtClean="0">
                <a:latin typeface="Calibri"/>
                <a:cs typeface="Calibri"/>
              </a:rPr>
              <a:t>v</a:t>
            </a:r>
            <a:r>
              <a:rPr sz="2400" spc="-10" dirty="0" smtClean="0">
                <a:latin typeface="Calibri"/>
                <a:cs typeface="Calibri"/>
              </a:rPr>
              <a:t>i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dirty="0" smtClean="0">
                <a:latin typeface="Calibri"/>
                <a:cs typeface="Calibri"/>
              </a:rPr>
              <a:t>w </a:t>
            </a:r>
            <a:r>
              <a:rPr sz="2400" dirty="0">
                <a:latin typeface="Calibri"/>
                <a:cs typeface="Calibri"/>
              </a:rPr>
              <a:t>appl</a:t>
            </a:r>
            <a:r>
              <a:rPr sz="2400" spc="-10" dirty="0">
                <a:latin typeface="Calibri"/>
                <a:cs typeface="Calibri"/>
              </a:rPr>
              <a:t>ic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blan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dirty="0" smtClean="0">
                <a:latin typeface="Calibri"/>
                <a:cs typeface="Calibri"/>
              </a:rPr>
              <a:t>le</a:t>
            </a:r>
            <a:r>
              <a:rPr sz="2400" spc="-45" dirty="0" smtClean="0">
                <a:latin typeface="Calibri"/>
                <a:cs typeface="Calibri"/>
              </a:rPr>
              <a:t>a</a:t>
            </a:r>
            <a:r>
              <a:rPr sz="2400" spc="-30" dirty="0" smtClean="0">
                <a:latin typeface="Calibri"/>
                <a:cs typeface="Calibri"/>
              </a:rPr>
              <a:t>v</a:t>
            </a:r>
            <a:r>
              <a:rPr sz="2400" dirty="0" smtClean="0">
                <a:latin typeface="Calibri"/>
                <a:cs typeface="Calibri"/>
              </a:rPr>
              <a:t>es</a:t>
            </a:r>
            <a:endParaRPr lang="en-US" sz="2400" dirty="0">
              <a:latin typeface="Calibri"/>
              <a:cs typeface="Calibri"/>
            </a:endParaRPr>
          </a:p>
          <a:p>
            <a:pPr marL="1188720" indent="-342900"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S</a:t>
            </a:r>
            <a:r>
              <a:rPr sz="2400" spc="-20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amp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ecei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appl</a:t>
            </a:r>
            <a:r>
              <a:rPr sz="2400" spc="-10" dirty="0">
                <a:latin typeface="Calibri"/>
                <a:cs typeface="Calibri"/>
              </a:rPr>
              <a:t>ic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</a:p>
          <a:p>
            <a:pPr marL="64008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ansmit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pape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tmar</a:t>
            </a:r>
            <a:r>
              <a:rPr sz="2400" spc="-7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ed</a:t>
            </a:r>
          </a:p>
          <a:p>
            <a:pPr marL="12700"/>
            <a:r>
              <a:rPr lang="en-US" sz="2400" spc="-15" dirty="0" smtClean="0">
                <a:latin typeface="Calibri"/>
                <a:cs typeface="Calibri"/>
              </a:rPr>
              <a:t>          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spc="-50" dirty="0" smtClean="0">
                <a:latin typeface="Calibri"/>
                <a:cs typeface="Calibri"/>
              </a:rPr>
              <a:t>n</a:t>
            </a:r>
            <a:r>
              <a:rPr sz="2400" spc="-45" dirty="0" smtClean="0">
                <a:latin typeface="Calibri"/>
                <a:cs typeface="Calibri"/>
              </a:rPr>
              <a:t>v</a:t>
            </a:r>
            <a:r>
              <a:rPr sz="2400" dirty="0" smtClean="0">
                <a:latin typeface="Calibri"/>
                <a:cs typeface="Calibri"/>
              </a:rPr>
              <a:t>elopes</a:t>
            </a:r>
            <a:r>
              <a:rPr sz="2400" dirty="0">
                <a:latin typeface="Calibri"/>
                <a:cs typeface="Calibri"/>
              </a:rPr>
              <a:t>)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nda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6286737" y="0"/>
            <a:ext cx="2429000" cy="1792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676400"/>
            <a:ext cx="8686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803" y="1310665"/>
            <a:ext cx="8383270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69934" algn="l"/>
              </a:tabLst>
            </a:pPr>
            <a:r>
              <a:rPr sz="4800" b="0" u="sng" spc="-990" dirty="0">
                <a:latin typeface="Calibri Light"/>
                <a:cs typeface="Calibri Light"/>
              </a:rPr>
              <a:t> </a:t>
            </a:r>
            <a:r>
              <a:rPr sz="4800" b="0" u="sng" spc="-250" dirty="0">
                <a:latin typeface="Calibri Light"/>
                <a:cs typeface="Calibri Light"/>
              </a:rPr>
              <a:t>V</a:t>
            </a:r>
            <a:r>
              <a:rPr sz="4800" b="0" u="sng" spc="-55" dirty="0">
                <a:latin typeface="Calibri Light"/>
                <a:cs typeface="Calibri Light"/>
              </a:rPr>
              <a:t>o</a:t>
            </a:r>
            <a:r>
              <a:rPr sz="4800" b="0" u="sng" spc="-120" dirty="0">
                <a:latin typeface="Calibri Light"/>
                <a:cs typeface="Calibri Light"/>
              </a:rPr>
              <a:t>t</a:t>
            </a:r>
            <a:r>
              <a:rPr sz="4800" b="0" u="sng" spc="-1090" dirty="0">
                <a:latin typeface="Calibri Light"/>
                <a:cs typeface="Calibri Light"/>
              </a:rPr>
              <a:t> </a:t>
            </a:r>
            <a:r>
              <a:rPr sz="4800" b="0" u="sng" spc="-60" dirty="0">
                <a:latin typeface="Calibri Light"/>
                <a:cs typeface="Calibri Light"/>
              </a:rPr>
              <a:t>e</a:t>
            </a:r>
            <a:r>
              <a:rPr sz="4800" b="0" u="sng" dirty="0">
                <a:latin typeface="Calibri Light"/>
                <a:cs typeface="Calibri Light"/>
              </a:rPr>
              <a:t>r</a:t>
            </a:r>
            <a:r>
              <a:rPr sz="4800" b="0" u="sng" spc="-915" dirty="0">
                <a:latin typeface="Calibri Light"/>
                <a:cs typeface="Calibri Light"/>
              </a:rPr>
              <a:t> </a:t>
            </a:r>
            <a:r>
              <a:rPr sz="4800" b="0" u="sng" spc="-365" dirty="0">
                <a:latin typeface="Calibri Light"/>
                <a:cs typeface="Calibri Light"/>
              </a:rPr>
              <a:t>’</a:t>
            </a:r>
            <a:r>
              <a:rPr sz="4800" b="0" u="sng" dirty="0">
                <a:latin typeface="Calibri Light"/>
                <a:cs typeface="Calibri Light"/>
              </a:rPr>
              <a:t>s</a:t>
            </a:r>
            <a:r>
              <a:rPr sz="4800" b="0" u="sng" spc="-80" dirty="0">
                <a:latin typeface="Calibri Light"/>
                <a:cs typeface="Calibri Light"/>
              </a:rPr>
              <a:t> </a:t>
            </a:r>
            <a:r>
              <a:rPr sz="4800" b="0" u="sng" spc="-60" dirty="0">
                <a:latin typeface="Calibri Light"/>
                <a:cs typeface="Calibri Light"/>
              </a:rPr>
              <a:t>I</a:t>
            </a:r>
            <a:r>
              <a:rPr sz="4800" b="0" u="sng" spc="-90" dirty="0">
                <a:latin typeface="Calibri Light"/>
                <a:cs typeface="Calibri Light"/>
              </a:rPr>
              <a:t>n</a:t>
            </a:r>
            <a:r>
              <a:rPr sz="4800" b="0" u="sng" spc="-85" dirty="0">
                <a:latin typeface="Calibri Light"/>
                <a:cs typeface="Calibri Light"/>
              </a:rPr>
              <a:t>itia</a:t>
            </a:r>
            <a:r>
              <a:rPr sz="4800" b="0" u="sng" spc="-15" dirty="0">
                <a:latin typeface="Calibri Light"/>
                <a:cs typeface="Calibri Light"/>
              </a:rPr>
              <a:t>l</a:t>
            </a:r>
            <a:r>
              <a:rPr sz="4800" b="0" u="sng" spc="-70" dirty="0">
                <a:latin typeface="Calibri Light"/>
                <a:cs typeface="Calibri Light"/>
              </a:rPr>
              <a:t> </a:t>
            </a:r>
            <a:r>
              <a:rPr sz="4800" b="0" u="sng" spc="-150" dirty="0">
                <a:latin typeface="Calibri Light"/>
                <a:cs typeface="Calibri Light"/>
              </a:rPr>
              <a:t>R</a:t>
            </a:r>
            <a:r>
              <a:rPr sz="4800" b="0" u="sng" spc="-60" dirty="0">
                <a:latin typeface="Calibri Light"/>
                <a:cs typeface="Calibri Light"/>
              </a:rPr>
              <a:t>e</a:t>
            </a:r>
            <a:r>
              <a:rPr sz="4800" b="0" u="sng" spc="-85" dirty="0">
                <a:latin typeface="Calibri Light"/>
                <a:cs typeface="Calibri Light"/>
              </a:rPr>
              <a:t>gi</a:t>
            </a:r>
            <a:r>
              <a:rPr sz="4800" b="0" u="sng" spc="-140" dirty="0">
                <a:latin typeface="Calibri Light"/>
                <a:cs typeface="Calibri Light"/>
              </a:rPr>
              <a:t>s</a:t>
            </a:r>
            <a:r>
              <a:rPr sz="4800" b="0" u="sng" spc="-90" dirty="0">
                <a:latin typeface="Calibri Light"/>
                <a:cs typeface="Calibri Light"/>
              </a:rPr>
              <a:t>t</a:t>
            </a:r>
            <a:r>
              <a:rPr sz="4800" b="0" u="sng" spc="-180" dirty="0">
                <a:latin typeface="Calibri Light"/>
                <a:cs typeface="Calibri Light"/>
              </a:rPr>
              <a:t>r</a:t>
            </a:r>
            <a:r>
              <a:rPr sz="4800" b="0" u="sng" spc="-140" dirty="0">
                <a:latin typeface="Calibri Light"/>
                <a:cs typeface="Calibri Light"/>
              </a:rPr>
              <a:t>a</a:t>
            </a:r>
            <a:r>
              <a:rPr sz="4800" b="0" u="sng" spc="-80" dirty="0">
                <a:latin typeface="Calibri Light"/>
                <a:cs typeface="Calibri Light"/>
              </a:rPr>
              <a:t>t</a:t>
            </a:r>
            <a:r>
              <a:rPr sz="4800" b="0" u="sng" spc="-85" dirty="0">
                <a:latin typeface="Calibri Light"/>
                <a:cs typeface="Calibri Light"/>
              </a:rPr>
              <a:t>i</a:t>
            </a:r>
            <a:r>
              <a:rPr sz="4800" b="0" u="sng" spc="-60" dirty="0">
                <a:latin typeface="Calibri Light"/>
                <a:cs typeface="Calibri Light"/>
              </a:rPr>
              <a:t>o</a:t>
            </a:r>
            <a:r>
              <a:rPr sz="4800" b="0" u="sng" spc="-25" dirty="0">
                <a:latin typeface="Calibri Light"/>
                <a:cs typeface="Calibri Light"/>
              </a:rPr>
              <a:t>n</a:t>
            </a:r>
            <a:r>
              <a:rPr sz="4800" b="0" u="sng" spc="-30" dirty="0">
                <a:latin typeface="Calibri Light"/>
                <a:cs typeface="Calibri Light"/>
              </a:rPr>
              <a:t> </a:t>
            </a:r>
            <a:r>
              <a:rPr sz="4800" b="0" u="sng" spc="-60" dirty="0">
                <a:latin typeface="Calibri Light"/>
                <a:cs typeface="Calibri Light"/>
              </a:rPr>
              <a:t>D</a:t>
            </a:r>
            <a:r>
              <a:rPr sz="4800" b="0" u="sng" spc="-135" dirty="0">
                <a:latin typeface="Calibri Light"/>
                <a:cs typeface="Calibri Light"/>
              </a:rPr>
              <a:t>at</a:t>
            </a:r>
            <a:r>
              <a:rPr sz="4800" b="0" u="sng" dirty="0">
                <a:latin typeface="Calibri Light"/>
                <a:cs typeface="Calibri Light"/>
              </a:rPr>
              <a:t>e 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40688" y="2182799"/>
            <a:ext cx="8408112" cy="420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694055" indent="-273685">
              <a:lnSpc>
                <a:spcPct val="100000"/>
              </a:lnSpc>
              <a:buFont typeface="Wingdings"/>
              <a:buChar char=""/>
              <a:tabLst>
                <a:tab pos="287020" algn="l"/>
              </a:tabLst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erm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Supe</a:t>
            </a:r>
            <a:r>
              <a:rPr sz="2800" dirty="0">
                <a:latin typeface="Calibri"/>
                <a:cs typeface="Calibri"/>
              </a:rPr>
              <a:t>rv</a:t>
            </a:r>
            <a:r>
              <a:rPr sz="2800" spc="-15" dirty="0">
                <a:latin typeface="Calibri"/>
                <a:cs typeface="Calibri"/>
              </a:rPr>
              <a:t>isor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lect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ons’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fice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822960" lvl="1" indent="-342900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556895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0" dirty="0">
                <a:latin typeface="Calibri"/>
                <a:cs typeface="Calibri"/>
              </a:rPr>
              <a:t>elect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oni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submissi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o</a:t>
            </a:r>
            <a:r>
              <a:rPr sz="2400" spc="-5" dirty="0" smtClean="0">
                <a:latin typeface="Calibri"/>
                <a:cs typeface="Calibri"/>
              </a:rPr>
              <a:t>nline</a:t>
            </a:r>
            <a:endParaRPr sz="2400" dirty="0">
              <a:latin typeface="Calibri"/>
              <a:cs typeface="Calibri"/>
            </a:endParaRPr>
          </a:p>
          <a:p>
            <a:pPr marL="822960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556895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amped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hand-deli</a:t>
            </a:r>
            <a:r>
              <a:rPr sz="2400" spc="-1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y</a:t>
            </a:r>
          </a:p>
          <a:p>
            <a:pPr marL="822960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556895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10" dirty="0">
                <a:latin typeface="Calibri"/>
                <a:cs typeface="Calibri"/>
              </a:rPr>
              <a:t>pt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han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-deli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100" dirty="0">
                <a:latin typeface="Calibri"/>
                <a:cs typeface="Calibri"/>
              </a:rPr>
              <a:t>r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fic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</a:p>
          <a:p>
            <a:pPr marL="822960" lvl="1" indent="-34290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556895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tma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mail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elope</a:t>
            </a:r>
          </a:p>
          <a:p>
            <a:pPr marL="822960" marR="325120" lvl="1" indent="-342900" algn="just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55689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tmark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tmark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ncle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cei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dline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dlin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omes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egi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70" dirty="0"/>
              <a:t>W</a:t>
            </a:r>
            <a:r>
              <a:rPr u="none" spc="-90" dirty="0"/>
              <a:t>h</a:t>
            </a:r>
            <a:r>
              <a:rPr u="none" spc="-60" dirty="0"/>
              <a:t>e</a:t>
            </a:r>
            <a:r>
              <a:rPr u="none" spc="-25" dirty="0"/>
              <a:t>n</a:t>
            </a:r>
            <a:r>
              <a:rPr u="none" spc="-90" dirty="0"/>
              <a:t> </a:t>
            </a:r>
            <a:r>
              <a:rPr u="none" spc="-85" dirty="0"/>
              <a:t>i</a:t>
            </a:r>
            <a:r>
              <a:rPr u="none" spc="-20" dirty="0"/>
              <a:t>s</a:t>
            </a:r>
            <a:r>
              <a:rPr u="none" spc="-85" dirty="0"/>
              <a:t> </a:t>
            </a:r>
            <a:r>
              <a:rPr u="none" spc="-155" dirty="0"/>
              <a:t>E</a:t>
            </a:r>
            <a:r>
              <a:rPr u="none" spc="-95" dirty="0"/>
              <a:t>a</a:t>
            </a:r>
            <a:r>
              <a:rPr u="none" spc="-85" dirty="0"/>
              <a:t>rl</a:t>
            </a:r>
            <a:r>
              <a:rPr u="none" dirty="0"/>
              <a:t>y</a:t>
            </a:r>
            <a:r>
              <a:rPr u="none" spc="-90" dirty="0"/>
              <a:t> </a:t>
            </a:r>
            <a:r>
              <a:rPr u="none" spc="-254" dirty="0"/>
              <a:t>V</a:t>
            </a:r>
            <a:r>
              <a:rPr u="none" spc="-60" dirty="0"/>
              <a:t>o</a:t>
            </a:r>
            <a:r>
              <a:rPr u="none" spc="-85" dirty="0"/>
              <a:t>ti</a:t>
            </a:r>
            <a:r>
              <a:rPr u="none" spc="-90" dirty="0"/>
              <a:t>n</a:t>
            </a:r>
            <a:r>
              <a:rPr u="none" spc="-25" dirty="0"/>
              <a:t>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54404" y="2049703"/>
            <a:ext cx="8227695" cy="470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indent="-461645">
              <a:lnSpc>
                <a:spcPct val="100000"/>
              </a:lnSpc>
              <a:spcAft>
                <a:spcPts val="300"/>
              </a:spcAft>
              <a:buFont typeface="Wingdings"/>
              <a:buChar char=""/>
              <a:tabLst>
                <a:tab pos="47498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ede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elections</a:t>
            </a:r>
            <a:r>
              <a:rPr lang="en-US" sz="2800" spc="-15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152525" lvl="1" indent="-451484">
              <a:lnSpc>
                <a:spcPct val="100000"/>
              </a:lnSpc>
              <a:spcAft>
                <a:spcPts val="600"/>
              </a:spcAft>
              <a:buFont typeface="Courier New"/>
              <a:buChar char="o"/>
              <a:tabLst>
                <a:tab pos="1153160" algn="l"/>
                <a:tab pos="3368040" algn="l"/>
              </a:tabLst>
            </a:pPr>
            <a:r>
              <a:rPr sz="2400" dirty="0">
                <a:latin typeface="Calibri"/>
                <a:cs typeface="Calibri"/>
              </a:rPr>
              <a:t>Mand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:	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spc="-7" baseline="24305" dirty="0">
                <a:latin typeface="Calibri"/>
                <a:cs typeface="Calibri"/>
              </a:rPr>
              <a:t>t</a:t>
            </a:r>
            <a:r>
              <a:rPr sz="2400" spc="-15" baseline="24305" dirty="0">
                <a:latin typeface="Calibri"/>
                <a:cs typeface="Calibri"/>
              </a:rPr>
              <a:t>h</a:t>
            </a:r>
            <a:r>
              <a:rPr sz="2400" spc="247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gh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3</a:t>
            </a:r>
            <a:r>
              <a:rPr sz="2400" spc="-60" baseline="24305" dirty="0">
                <a:latin typeface="Calibri"/>
                <a:cs typeface="Calibri"/>
              </a:rPr>
              <a:t>r</a:t>
            </a:r>
            <a:r>
              <a:rPr sz="2400" spc="-15" baseline="24305" dirty="0">
                <a:latin typeface="Calibri"/>
                <a:cs typeface="Calibri"/>
              </a:rPr>
              <a:t>d</a:t>
            </a:r>
            <a:r>
              <a:rPr sz="2400" baseline="24305" dirty="0">
                <a:latin typeface="Calibri"/>
                <a:cs typeface="Calibri"/>
              </a:rPr>
              <a:t> </a:t>
            </a:r>
            <a:r>
              <a:rPr sz="2400" spc="-254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</a:p>
          <a:p>
            <a:pPr marL="1152525">
              <a:lnSpc>
                <a:spcPct val="100000"/>
              </a:lnSpc>
              <a:spcAft>
                <a:spcPts val="600"/>
              </a:spcAft>
            </a:pP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dirty="0">
                <a:latin typeface="Calibri"/>
                <a:cs typeface="Calibri"/>
              </a:rPr>
              <a:t>ction)</a:t>
            </a:r>
          </a:p>
          <a:p>
            <a:pPr marL="1152525" marR="327660" lvl="1" indent="-451484">
              <a:lnSpc>
                <a:spcPct val="100000"/>
              </a:lnSpc>
              <a:spcAft>
                <a:spcPts val="600"/>
              </a:spcAft>
              <a:buFont typeface="Courier New"/>
              <a:buChar char="o"/>
              <a:tabLst>
                <a:tab pos="1153160" algn="l"/>
              </a:tabLst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tional</a:t>
            </a:r>
            <a:r>
              <a:rPr sz="2400" spc="-5" dirty="0">
                <a:latin typeface="Calibri"/>
                <a:cs typeface="Calibri"/>
              </a:rPr>
              <a:t> d</a:t>
            </a: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</a:t>
            </a:r>
            <a:r>
              <a:rPr sz="2400" spc="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6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add: </a:t>
            </a:r>
            <a:r>
              <a:rPr sz="2400" spc="-25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5</a:t>
            </a:r>
            <a:r>
              <a:rPr sz="2400" spc="-7" baseline="24305" dirty="0">
                <a:latin typeface="Calibri"/>
                <a:cs typeface="Calibri"/>
              </a:rPr>
              <a:t>t</a:t>
            </a:r>
            <a:r>
              <a:rPr sz="2400" spc="-15" baseline="2430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1</a:t>
            </a:r>
            <a:r>
              <a:rPr sz="2400" spc="-25" dirty="0">
                <a:latin typeface="Calibri"/>
                <a:cs typeface="Calibri"/>
              </a:rPr>
              <a:t>4</a:t>
            </a:r>
            <a:r>
              <a:rPr sz="2400" spc="-7" baseline="24305" dirty="0">
                <a:latin typeface="Calibri"/>
                <a:cs typeface="Calibri"/>
              </a:rPr>
              <a:t>t</a:t>
            </a:r>
            <a:r>
              <a:rPr sz="2400" spc="-15" baseline="2430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1</a:t>
            </a:r>
            <a:r>
              <a:rPr sz="2400" spc="-25" dirty="0">
                <a:latin typeface="Calibri"/>
                <a:cs typeface="Calibri"/>
              </a:rPr>
              <a:t>3</a:t>
            </a:r>
            <a:r>
              <a:rPr sz="2400" spc="-7" baseline="24305" dirty="0">
                <a:latin typeface="Calibri"/>
                <a:cs typeface="Calibri"/>
              </a:rPr>
              <a:t>t</a:t>
            </a:r>
            <a:r>
              <a:rPr sz="2400" spc="-15" baseline="2430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12</a:t>
            </a:r>
            <a:r>
              <a:rPr sz="2400" spc="-7" baseline="24305" dirty="0">
                <a:latin typeface="Calibri"/>
                <a:cs typeface="Calibri"/>
              </a:rPr>
              <a:t>t</a:t>
            </a:r>
            <a:r>
              <a:rPr sz="2400" spc="-15" baseline="2430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1</a:t>
            </a:r>
            <a:r>
              <a:rPr sz="2400" spc="-25" dirty="0">
                <a:latin typeface="Calibri"/>
                <a:cs typeface="Calibri"/>
              </a:rPr>
              <a:t>1</a:t>
            </a:r>
            <a:r>
              <a:rPr sz="2400" spc="-7" baseline="24305" dirty="0">
                <a:latin typeface="Calibri"/>
                <a:cs typeface="Calibri"/>
              </a:rPr>
              <a:t>t</a:t>
            </a:r>
            <a:r>
              <a:rPr sz="2400" spc="-15" baseline="24305" dirty="0">
                <a:latin typeface="Calibri"/>
                <a:cs typeface="Calibri"/>
              </a:rPr>
              <a:t>h</a:t>
            </a:r>
            <a:r>
              <a:rPr sz="2400" spc="262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5" baseline="24305" dirty="0">
                <a:latin typeface="Calibri"/>
                <a:cs typeface="Calibri"/>
              </a:rPr>
              <a:t>nd</a:t>
            </a:r>
            <a:r>
              <a:rPr sz="2400" baseline="24305" dirty="0">
                <a:latin typeface="Calibri"/>
                <a:cs typeface="Calibri"/>
              </a:rPr>
              <a:t> </a:t>
            </a:r>
            <a:r>
              <a:rPr sz="2400" spc="-270" baseline="24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(</a:t>
            </a:r>
            <a:r>
              <a:rPr sz="2400" spc="-5" dirty="0">
                <a:latin typeface="Calibri"/>
                <a:cs typeface="Calibri"/>
              </a:rPr>
              <a:t>Sund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y)</a:t>
            </a:r>
            <a:r>
              <a:rPr sz="2400" spc="-20" dirty="0">
                <a:latin typeface="Calibri"/>
                <a:cs typeface="Calibri"/>
              </a:rPr>
              <a:t> b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dirty="0">
                <a:latin typeface="Calibri"/>
                <a:cs typeface="Calibri"/>
              </a:rPr>
              <a:t>ction</a:t>
            </a:r>
          </a:p>
          <a:p>
            <a:pPr marL="1152525" lvl="1" indent="-451484">
              <a:lnSpc>
                <a:spcPct val="100000"/>
              </a:lnSpc>
              <a:spcAft>
                <a:spcPts val="600"/>
              </a:spcAft>
              <a:buFont typeface="Courier New"/>
              <a:buChar char="o"/>
              <a:tabLst>
                <a:tab pos="1153160" algn="l"/>
                <a:tab pos="2543810" algn="l"/>
                <a:tab pos="2839720" algn="l"/>
              </a:tabLst>
            </a:pPr>
            <a:r>
              <a:rPr sz="2400" spc="-5" dirty="0">
                <a:latin typeface="Calibri"/>
                <a:cs typeface="Calibri"/>
              </a:rPr>
              <a:t>Hou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Minimum 8 hours – Maximum 12 hours</a:t>
            </a:r>
            <a:endParaRPr sz="2400" dirty="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1170"/>
              </a:spcBef>
              <a:buFont typeface="Wingdings"/>
              <a:buChar char=""/>
              <a:tabLst>
                <a:tab pos="47498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29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20" dirty="0">
                <a:latin typeface="Calibri"/>
                <a:cs typeface="Calibri"/>
              </a:rPr>
              <a:t>ipal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specia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elect</a:t>
            </a:r>
            <a:r>
              <a:rPr sz="2800" spc="-25" dirty="0" smtClean="0">
                <a:latin typeface="Calibri"/>
                <a:cs typeface="Calibri"/>
              </a:rPr>
              <a:t>i</a:t>
            </a:r>
            <a:r>
              <a:rPr sz="2800" spc="-20" dirty="0" smtClean="0">
                <a:latin typeface="Calibri"/>
                <a:cs typeface="Calibri"/>
              </a:rPr>
              <a:t>ons</a:t>
            </a:r>
            <a:r>
              <a:rPr lang="en-US" sz="2800" spc="-2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160145" marR="5080" lvl="1" indent="-462280">
              <a:lnSpc>
                <a:spcPct val="101200"/>
              </a:lnSpc>
              <a:spcBef>
                <a:spcPts val="1210"/>
              </a:spcBef>
              <a:buSzPct val="94117"/>
              <a:buFont typeface="Courier New"/>
              <a:buChar char="o"/>
              <a:tabLst>
                <a:tab pos="1160780" algn="l"/>
              </a:tabLst>
            </a:pPr>
            <a:r>
              <a:rPr sz="2550" spc="10" dirty="0">
                <a:latin typeface="Calibri"/>
                <a:cs typeface="Calibri"/>
              </a:rPr>
              <a:t>O</a:t>
            </a:r>
            <a:r>
              <a:rPr sz="2550" spc="-10" dirty="0">
                <a:latin typeface="Calibri"/>
                <a:cs typeface="Calibri"/>
              </a:rPr>
              <a:t>p</a:t>
            </a:r>
            <a:r>
              <a:rPr sz="2550" spc="5" dirty="0">
                <a:latin typeface="Calibri"/>
                <a:cs typeface="Calibri"/>
              </a:rPr>
              <a:t>ti</a:t>
            </a:r>
            <a:r>
              <a:rPr sz="2550" dirty="0">
                <a:latin typeface="Calibri"/>
                <a:cs typeface="Calibri"/>
              </a:rPr>
              <a:t>o</a:t>
            </a:r>
            <a:r>
              <a:rPr sz="2550" spc="5" dirty="0">
                <a:latin typeface="Calibri"/>
                <a:cs typeface="Calibri"/>
              </a:rPr>
              <a:t>nal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(i</a:t>
            </a:r>
            <a:r>
              <a:rPr sz="2550" spc="5" dirty="0">
                <a:latin typeface="Calibri"/>
                <a:cs typeface="Calibri"/>
              </a:rPr>
              <a:t>f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hel</a:t>
            </a:r>
            <a:r>
              <a:rPr sz="2550" spc="10" dirty="0">
                <a:latin typeface="Calibri"/>
                <a:cs typeface="Calibri"/>
              </a:rPr>
              <a:t>d </a:t>
            </a:r>
            <a:r>
              <a:rPr sz="2550" spc="5" dirty="0">
                <a:latin typeface="Calibri"/>
                <a:cs typeface="Calibri"/>
              </a:rPr>
              <a:t>sepa</a:t>
            </a:r>
            <a:r>
              <a:rPr sz="2550" spc="-40" dirty="0">
                <a:latin typeface="Calibri"/>
                <a:cs typeface="Calibri"/>
              </a:rPr>
              <a:t>r</a:t>
            </a:r>
            <a:r>
              <a:rPr sz="2550" spc="-15" dirty="0">
                <a:latin typeface="Calibri"/>
                <a:cs typeface="Calibri"/>
              </a:rPr>
              <a:t>a</a:t>
            </a:r>
            <a:r>
              <a:rPr sz="2550" spc="-20" dirty="0">
                <a:latin typeface="Calibri"/>
                <a:cs typeface="Calibri"/>
              </a:rPr>
              <a:t>t</a:t>
            </a:r>
            <a:r>
              <a:rPr sz="2550" spc="10" dirty="0">
                <a:latin typeface="Calibri"/>
                <a:cs typeface="Calibri"/>
              </a:rPr>
              <a:t>ely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f</a:t>
            </a:r>
            <a:r>
              <a:rPr sz="2550" spc="-35" dirty="0">
                <a:latin typeface="Calibri"/>
                <a:cs typeface="Calibri"/>
              </a:rPr>
              <a:t>r</a:t>
            </a:r>
            <a:r>
              <a:rPr sz="2550" spc="5" dirty="0">
                <a:latin typeface="Calibri"/>
                <a:cs typeface="Calibri"/>
              </a:rPr>
              <a:t>o</a:t>
            </a:r>
            <a:r>
              <a:rPr sz="2550" spc="20" dirty="0">
                <a:latin typeface="Calibri"/>
                <a:cs typeface="Calibri"/>
              </a:rPr>
              <a:t>m</a:t>
            </a:r>
            <a:r>
              <a:rPr sz="2550" spc="10" dirty="0">
                <a:latin typeface="Calibri"/>
                <a:cs typeface="Calibri"/>
              </a:rPr>
              <a:t> an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e</a:t>
            </a:r>
            <a:r>
              <a:rPr sz="2550" spc="-10" dirty="0">
                <a:latin typeface="Calibri"/>
                <a:cs typeface="Calibri"/>
              </a:rPr>
              <a:t>l</a:t>
            </a:r>
            <a:r>
              <a:rPr sz="2550" spc="5" dirty="0">
                <a:latin typeface="Calibri"/>
                <a:cs typeface="Calibri"/>
              </a:rPr>
              <a:t>ecti</a:t>
            </a:r>
            <a:r>
              <a:rPr sz="2550" spc="-5" dirty="0">
                <a:latin typeface="Calibri"/>
                <a:cs typeface="Calibri"/>
              </a:rPr>
              <a:t>o</a:t>
            </a:r>
            <a:r>
              <a:rPr sz="2550" spc="10" dirty="0">
                <a:latin typeface="Calibri"/>
                <a:cs typeface="Calibri"/>
              </a:rPr>
              <a:t>n</a:t>
            </a:r>
            <a:r>
              <a:rPr sz="2550" spc="5" dirty="0">
                <a:latin typeface="Calibri"/>
                <a:cs typeface="Calibri"/>
              </a:rPr>
              <a:t> in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20" dirty="0">
                <a:latin typeface="Calibri"/>
                <a:cs typeface="Calibri"/>
              </a:rPr>
              <a:t>w</a:t>
            </a:r>
            <a:r>
              <a:rPr sz="2550" spc="5" dirty="0">
                <a:latin typeface="Calibri"/>
                <a:cs typeface="Calibri"/>
              </a:rPr>
              <a:t>hich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the</a:t>
            </a:r>
            <a:r>
              <a:rPr sz="2550" spc="-35" dirty="0">
                <a:latin typeface="Calibri"/>
                <a:cs typeface="Calibri"/>
              </a:rPr>
              <a:t>r</a:t>
            </a:r>
            <a:r>
              <a:rPr sz="2550" spc="10" dirty="0">
                <a:latin typeface="Calibri"/>
                <a:cs typeface="Calibri"/>
              </a:rPr>
              <a:t>e</a:t>
            </a:r>
            <a:r>
              <a:rPr sz="2550" spc="5" dirty="0">
                <a:latin typeface="Calibri"/>
                <a:cs typeface="Calibri"/>
              </a:rPr>
              <a:t> is </a:t>
            </a:r>
            <a:r>
              <a:rPr sz="2550" spc="10" dirty="0">
                <a:latin typeface="Calibri"/>
                <a:cs typeface="Calibri"/>
              </a:rPr>
              <a:t>a </a:t>
            </a:r>
            <a:r>
              <a:rPr sz="2550" spc="-50" dirty="0">
                <a:latin typeface="Calibri"/>
                <a:cs typeface="Calibri"/>
              </a:rPr>
              <a:t>f</a:t>
            </a:r>
            <a:r>
              <a:rPr sz="2550" spc="10" dirty="0">
                <a:latin typeface="Calibri"/>
                <a:cs typeface="Calibri"/>
              </a:rPr>
              <a:t>ede</a:t>
            </a:r>
            <a:r>
              <a:rPr sz="2550" spc="-50" dirty="0">
                <a:latin typeface="Calibri"/>
                <a:cs typeface="Calibri"/>
              </a:rPr>
              <a:t>r</a:t>
            </a:r>
            <a:r>
              <a:rPr sz="2550" spc="5" dirty="0">
                <a:latin typeface="Calibri"/>
                <a:cs typeface="Calibri"/>
              </a:rPr>
              <a:t>al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or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s</a:t>
            </a:r>
            <a:r>
              <a:rPr sz="2550" spc="-35" dirty="0">
                <a:latin typeface="Calibri"/>
                <a:cs typeface="Calibri"/>
              </a:rPr>
              <a:t>t</a:t>
            </a:r>
            <a:r>
              <a:rPr sz="2550" spc="-15" dirty="0">
                <a:latin typeface="Calibri"/>
                <a:cs typeface="Calibri"/>
              </a:rPr>
              <a:t>a</a:t>
            </a:r>
            <a:r>
              <a:rPr sz="2550" spc="-20" dirty="0">
                <a:latin typeface="Calibri"/>
                <a:cs typeface="Calibri"/>
              </a:rPr>
              <a:t>t</a:t>
            </a:r>
            <a:r>
              <a:rPr sz="2550" spc="10" dirty="0">
                <a:latin typeface="Calibri"/>
                <a:cs typeface="Calibri"/>
              </a:rPr>
              <a:t>e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40" dirty="0">
                <a:latin typeface="Calibri"/>
                <a:cs typeface="Calibri"/>
              </a:rPr>
              <a:t>r</a:t>
            </a:r>
            <a:r>
              <a:rPr sz="2550" spc="10" dirty="0">
                <a:latin typeface="Calibri"/>
                <a:cs typeface="Calibri"/>
              </a:rPr>
              <a:t>ac</a:t>
            </a:r>
            <a:r>
              <a:rPr sz="2550" spc="20" dirty="0">
                <a:latin typeface="Calibri"/>
                <a:cs typeface="Calibri"/>
              </a:rPr>
              <a:t>e</a:t>
            </a:r>
            <a:r>
              <a:rPr sz="2550" spc="5" dirty="0">
                <a:latin typeface="Calibri"/>
                <a:cs typeface="Calibri"/>
              </a:rPr>
              <a:t>)</a:t>
            </a:r>
            <a:endParaRPr sz="2550" dirty="0">
              <a:latin typeface="Calibri"/>
              <a:cs typeface="Calibri"/>
            </a:endParaRPr>
          </a:p>
          <a:p>
            <a:pPr marL="1160145" lvl="1" indent="-462280">
              <a:lnSpc>
                <a:spcPct val="100000"/>
              </a:lnSpc>
              <a:spcBef>
                <a:spcPts val="1235"/>
              </a:spcBef>
              <a:buSzPct val="94117"/>
              <a:buFont typeface="Courier New"/>
              <a:buChar char="o"/>
              <a:tabLst>
                <a:tab pos="1160780" algn="l"/>
              </a:tabLst>
            </a:pPr>
            <a:r>
              <a:rPr sz="2550" spc="5" dirty="0">
                <a:latin typeface="Calibri"/>
                <a:cs typeface="Calibri"/>
              </a:rPr>
              <a:t>If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p</a:t>
            </a:r>
            <a:r>
              <a:rPr sz="2550" spc="-35" dirty="0">
                <a:latin typeface="Calibri"/>
                <a:cs typeface="Calibri"/>
              </a:rPr>
              <a:t>r</a:t>
            </a:r>
            <a:r>
              <a:rPr sz="2550" spc="-10" dirty="0">
                <a:latin typeface="Calibri"/>
                <a:cs typeface="Calibri"/>
              </a:rPr>
              <a:t>o</a:t>
            </a:r>
            <a:r>
              <a:rPr sz="2550" spc="10" dirty="0">
                <a:latin typeface="Calibri"/>
                <a:cs typeface="Calibri"/>
              </a:rPr>
              <a:t>vided,</a:t>
            </a:r>
            <a:r>
              <a:rPr sz="2550" spc="-2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disc</a:t>
            </a:r>
            <a:r>
              <a:rPr sz="2550" spc="-35" dirty="0">
                <a:latin typeface="Calibri"/>
                <a:cs typeface="Calibri"/>
              </a:rPr>
              <a:t>r</a:t>
            </a:r>
            <a:r>
              <a:rPr sz="2550" spc="-5" dirty="0">
                <a:latin typeface="Calibri"/>
                <a:cs typeface="Calibri"/>
              </a:rPr>
              <a:t>e</a:t>
            </a:r>
            <a:r>
              <a:rPr sz="2550" spc="5" dirty="0">
                <a:latin typeface="Calibri"/>
                <a:cs typeface="Calibri"/>
              </a:rPr>
              <a:t>ti</a:t>
            </a:r>
            <a:r>
              <a:rPr sz="2550" dirty="0">
                <a:latin typeface="Calibri"/>
                <a:cs typeface="Calibri"/>
              </a:rPr>
              <a:t>o</a:t>
            </a:r>
            <a:r>
              <a:rPr sz="2550" spc="10" dirty="0">
                <a:latin typeface="Calibri"/>
                <a:cs typeface="Calibri"/>
              </a:rPr>
              <a:t>n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t</a:t>
            </a:r>
            <a:r>
              <a:rPr sz="2550" spc="10" dirty="0">
                <a:latin typeface="Calibri"/>
                <a:cs typeface="Calibri"/>
              </a:rPr>
              <a:t>o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choose</a:t>
            </a:r>
            <a:r>
              <a:rPr sz="2550" spc="5" dirty="0">
                <a:latin typeface="Calibri"/>
                <a:cs typeface="Calibri"/>
              </a:rPr>
              <a:t> hou</a:t>
            </a:r>
            <a:r>
              <a:rPr sz="2550" spc="-45" dirty="0">
                <a:latin typeface="Calibri"/>
                <a:cs typeface="Calibri"/>
              </a:rPr>
              <a:t>r</a:t>
            </a:r>
            <a:r>
              <a:rPr sz="2550" spc="10" dirty="0">
                <a:latin typeface="Calibri"/>
                <a:cs typeface="Calibri"/>
              </a:rPr>
              <a:t>s</a:t>
            </a:r>
            <a:endParaRPr sz="25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92964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696" y="4922520"/>
            <a:ext cx="8147684" cy="0"/>
          </a:xfrm>
          <a:custGeom>
            <a:avLst/>
            <a:gdLst/>
            <a:ahLst/>
            <a:cxnLst/>
            <a:rect l="l" t="t" r="r" b="b"/>
            <a:pathLst>
              <a:path w="8147684">
                <a:moveTo>
                  <a:pt x="0" y="0"/>
                </a:moveTo>
                <a:lnTo>
                  <a:pt x="814730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4300" y="3721252"/>
            <a:ext cx="741997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800" b="0" spc="-65" dirty="0">
                <a:latin typeface="Calibri Light"/>
                <a:cs typeface="Calibri Light"/>
              </a:rPr>
              <a:t>N</a:t>
            </a:r>
            <a:r>
              <a:rPr sz="8800" b="0" spc="-70" dirty="0">
                <a:latin typeface="Calibri Light"/>
                <a:cs typeface="Calibri Light"/>
              </a:rPr>
              <a:t>o</a:t>
            </a:r>
            <a:r>
              <a:rPr sz="8800" b="0" spc="-105" dirty="0">
                <a:latin typeface="Calibri Light"/>
                <a:cs typeface="Calibri Light"/>
              </a:rPr>
              <a:t>n</a:t>
            </a:r>
            <a:r>
              <a:rPr sz="8800" b="0" spc="-70" dirty="0">
                <a:latin typeface="Calibri Light"/>
                <a:cs typeface="Calibri Light"/>
              </a:rPr>
              <a:t>-</a:t>
            </a:r>
            <a:r>
              <a:rPr sz="8800" b="0" spc="-65" dirty="0">
                <a:latin typeface="Calibri Light"/>
                <a:cs typeface="Calibri Light"/>
              </a:rPr>
              <a:t>C</a:t>
            </a:r>
            <a:r>
              <a:rPr sz="8800" b="0" spc="-70" dirty="0">
                <a:latin typeface="Calibri Light"/>
                <a:cs typeface="Calibri Light"/>
              </a:rPr>
              <a:t>o</a:t>
            </a:r>
            <a:r>
              <a:rPr sz="8800" b="0" spc="-114" dirty="0">
                <a:latin typeface="Calibri Light"/>
                <a:cs typeface="Calibri Light"/>
              </a:rPr>
              <a:t>m</a:t>
            </a:r>
            <a:r>
              <a:rPr sz="8800" b="0" spc="-90" dirty="0">
                <a:latin typeface="Calibri Light"/>
                <a:cs typeface="Calibri Light"/>
              </a:rPr>
              <a:t>pli</a:t>
            </a:r>
            <a:r>
              <a:rPr sz="8800" b="0" spc="-100" dirty="0">
                <a:latin typeface="Calibri Light"/>
                <a:cs typeface="Calibri Light"/>
              </a:rPr>
              <a:t>a</a:t>
            </a:r>
            <a:r>
              <a:rPr sz="8800" b="0" spc="-110" dirty="0">
                <a:latin typeface="Calibri Light"/>
                <a:cs typeface="Calibri Light"/>
              </a:rPr>
              <a:t>n</a:t>
            </a:r>
            <a:r>
              <a:rPr sz="8800" b="0" spc="-60" dirty="0">
                <a:latin typeface="Calibri Light"/>
                <a:cs typeface="Calibri Light"/>
              </a:rPr>
              <a:t>c</a:t>
            </a:r>
            <a:r>
              <a:rPr sz="8800" b="0" dirty="0">
                <a:latin typeface="Calibri Light"/>
                <a:cs typeface="Calibri Light"/>
              </a:rPr>
              <a:t>e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300" y="5104384"/>
            <a:ext cx="22694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</a:tabLst>
            </a:pPr>
            <a:r>
              <a:rPr sz="2800" b="0" spc="190" dirty="0">
                <a:latin typeface="Calibri Light"/>
                <a:cs typeface="Calibri Light"/>
              </a:rPr>
              <a:t>S</a:t>
            </a:r>
            <a:r>
              <a:rPr sz="2800" b="0" spc="175" dirty="0">
                <a:latin typeface="Calibri Light"/>
                <a:cs typeface="Calibri Light"/>
              </a:rPr>
              <a:t>E</a:t>
            </a:r>
            <a:r>
              <a:rPr sz="2800" b="0" spc="210" dirty="0">
                <a:latin typeface="Calibri Light"/>
                <a:cs typeface="Calibri Light"/>
              </a:rPr>
              <a:t>C</a:t>
            </a:r>
            <a:r>
              <a:rPr sz="2800" b="0" spc="200" dirty="0">
                <a:latin typeface="Calibri Light"/>
                <a:cs typeface="Calibri Light"/>
              </a:rPr>
              <a:t>TI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-20" dirty="0">
                <a:latin typeface="Calibri Light"/>
                <a:cs typeface="Calibri Light"/>
              </a:rPr>
              <a:t>N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190" dirty="0">
                <a:latin typeface="Calibri Light"/>
                <a:cs typeface="Calibri Light"/>
              </a:rPr>
              <a:t>F</a:t>
            </a:r>
            <a:r>
              <a:rPr sz="2800" b="0" spc="195" dirty="0">
                <a:latin typeface="Calibri Light"/>
                <a:cs typeface="Calibri Light"/>
              </a:rPr>
              <a:t>IV</a:t>
            </a:r>
            <a:r>
              <a:rPr sz="2800" b="0" spc="-15" dirty="0">
                <a:latin typeface="Calibri Light"/>
                <a:cs typeface="Calibri Light"/>
              </a:rPr>
              <a:t>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lang="en-US" smtClean="0"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0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65" dirty="0"/>
              <a:t>N</a:t>
            </a:r>
            <a:r>
              <a:rPr u="none" spc="-60" dirty="0"/>
              <a:t>o</a:t>
            </a:r>
            <a:r>
              <a:rPr u="none" spc="-85" dirty="0"/>
              <a:t>n</a:t>
            </a:r>
            <a:r>
              <a:rPr u="none" spc="-70" dirty="0"/>
              <a:t>-</a:t>
            </a:r>
            <a:r>
              <a:rPr u="none" spc="-65" dirty="0"/>
              <a:t>C</a:t>
            </a:r>
            <a:r>
              <a:rPr u="none" spc="-60" dirty="0"/>
              <a:t>o</a:t>
            </a:r>
            <a:r>
              <a:rPr u="none" spc="-70" dirty="0"/>
              <a:t>m</a:t>
            </a:r>
            <a:r>
              <a:rPr u="none" spc="-75" dirty="0"/>
              <a:t>p</a:t>
            </a:r>
            <a:r>
              <a:rPr u="none" spc="-70" dirty="0"/>
              <a:t>lia</a:t>
            </a:r>
            <a:r>
              <a:rPr u="none" spc="-85" dirty="0"/>
              <a:t>n</a:t>
            </a:r>
            <a:r>
              <a:rPr u="none" spc="-60" dirty="0"/>
              <a:t>c</a:t>
            </a:r>
            <a:r>
              <a:rPr u="none" dirty="0"/>
              <a:t>e</a:t>
            </a:r>
            <a:r>
              <a:rPr u="none" spc="-60" dirty="0"/>
              <a:t> </a:t>
            </a:r>
            <a:r>
              <a:rPr u="none" spc="-85" dirty="0"/>
              <a:t>wit</a:t>
            </a:r>
            <a:r>
              <a:rPr u="none" spc="-25" dirty="0"/>
              <a:t>h</a:t>
            </a:r>
            <a:r>
              <a:rPr u="none" spc="-85" dirty="0"/>
              <a:t> </a:t>
            </a:r>
            <a:r>
              <a:rPr u="none" spc="-65" dirty="0"/>
              <a:t>N</a:t>
            </a:r>
            <a:r>
              <a:rPr u="none" spc="-60" dirty="0"/>
              <a:t>VR</a:t>
            </a:r>
            <a:r>
              <a:rPr u="none" dirty="0"/>
              <a:t>A</a:t>
            </a:r>
            <a:r>
              <a:rPr u="none" spc="-85" dirty="0"/>
              <a:t> </a:t>
            </a:r>
            <a:r>
              <a:rPr u="none" dirty="0"/>
              <a:t>-</a:t>
            </a:r>
          </a:p>
          <a:p>
            <a:pPr marL="294005">
              <a:lnSpc>
                <a:spcPts val="5330"/>
              </a:lnSpc>
              <a:tabLst>
                <a:tab pos="8639175" algn="l"/>
              </a:tabLst>
            </a:pPr>
            <a:r>
              <a:rPr spc="-65" dirty="0"/>
              <a:t>Ac</a:t>
            </a:r>
            <a:r>
              <a:rPr spc="-85" dirty="0"/>
              <a:t>ti</a:t>
            </a:r>
            <a:r>
              <a:rPr spc="-60" dirty="0"/>
              <a:t>o</a:t>
            </a:r>
            <a:r>
              <a:rPr spc="-25" dirty="0"/>
              <a:t>n</a:t>
            </a:r>
            <a:r>
              <a:rPr dirty="0"/>
              <a:t> 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2209800"/>
            <a:ext cx="8374253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452120" indent="-4565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who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iol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NVRA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Flor</a:t>
            </a:r>
            <a:r>
              <a:rPr sz="2800" spc="-20" dirty="0">
                <a:latin typeface="Calibri"/>
                <a:cs typeface="Calibri"/>
              </a:rPr>
              <a:t>id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Electio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ai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ain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SM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15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ol</a:t>
            </a:r>
            <a:r>
              <a:rPr sz="2800" spc="-15" dirty="0">
                <a:latin typeface="Calibri"/>
                <a:cs typeface="Calibri"/>
              </a:rPr>
              <a:t>lec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54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2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A</a:t>
            </a:r>
            <a:r>
              <a:rPr sz="2800" spc="-35" dirty="0" smtClean="0">
                <a:latin typeface="Calibri"/>
                <a:cs typeface="Calibri"/>
              </a:rPr>
              <a:t>g</a:t>
            </a:r>
            <a:r>
              <a:rPr sz="2800" spc="-15" dirty="0" smtClean="0">
                <a:latin typeface="Calibri"/>
                <a:cs typeface="Calibri"/>
              </a:rPr>
              <a:t>enc</a:t>
            </a:r>
            <a:r>
              <a:rPr sz="2800" spc="-204" dirty="0" smtClean="0"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NVRA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ai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spc="-15" dirty="0">
                <a:latin typeface="Calibri"/>
                <a:cs typeface="Calibri"/>
              </a:rPr>
              <a:t>led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Departm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e:</a:t>
            </a:r>
            <a:endParaRPr sz="2800" dirty="0">
              <a:latin typeface="Calibri"/>
              <a:cs typeface="Calibri"/>
            </a:endParaRPr>
          </a:p>
          <a:p>
            <a:pPr marL="535305">
              <a:lnSpc>
                <a:spcPct val="100000"/>
              </a:lnSpc>
              <a:spcBef>
                <a:spcPts val="625"/>
              </a:spcBef>
              <a:tabLst>
                <a:tab pos="992505" algn="l"/>
              </a:tabLst>
            </a:pP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dos.</a:t>
            </a:r>
            <a:r>
              <a:rPr sz="2400" b="1" u="heavy" spc="-6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b="1" u="heavy" spc="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2400" b="1" u="heavy" spc="-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flori</a:t>
            </a:r>
            <a:r>
              <a:rPr sz="2400" b="1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a.</a:t>
            </a:r>
            <a:r>
              <a:rPr sz="2400" b="1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om</a:t>
            </a:r>
            <a:r>
              <a:rPr sz="2400" b="1" u="heavy" spc="-6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spc="-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ele</a:t>
            </a:r>
            <a:r>
              <a:rPr sz="2400" b="1" u="heavy" spc="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b="1" u="heavy" spc="-2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ons/</a:t>
            </a:r>
            <a:r>
              <a:rPr sz="2400" b="1" u="heavy" spc="-4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orm</a:t>
            </a:r>
            <a:r>
              <a:rPr sz="2400" b="1" u="heavy" spc="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400" b="1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2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400" b="1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400" b="1" u="heavy" spc="-2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400" b="1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spc="-4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400" b="1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b="1" u="heavy" spc="-2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400" b="1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ons/</a:t>
            </a:r>
            <a:r>
              <a:rPr sz="2400" b="1" u="heavy" spc="-5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orm</a:t>
            </a:r>
            <a:r>
              <a:rPr sz="2400" b="1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400" b="1" u="heavy" spc="-7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b="1" u="heavy" spc="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b="1" u="heavy" spc="-1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2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400" b="1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ai</a:t>
            </a:r>
            <a:r>
              <a:rPr sz="2400" b="1" u="heavy" spc="-4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400" b="1" u="heavy" spc="-5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t-</a:t>
            </a:r>
            <a:r>
              <a:rPr sz="2400" b="1" u="heavy" spc="-4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b="1" u="heavy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orm</a:t>
            </a:r>
            <a:r>
              <a:rPr sz="2400" b="1" u="heavy" spc="-10" dirty="0" smtClean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40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u="none" spc="-65" dirty="0"/>
              <a:t>N</a:t>
            </a:r>
            <a:r>
              <a:rPr u="none" spc="-60" dirty="0"/>
              <a:t>o</a:t>
            </a:r>
            <a:r>
              <a:rPr u="none" spc="-85" dirty="0"/>
              <a:t>n</a:t>
            </a:r>
            <a:r>
              <a:rPr u="none" spc="-70" dirty="0"/>
              <a:t>-</a:t>
            </a:r>
            <a:r>
              <a:rPr u="none" spc="-65" dirty="0"/>
              <a:t>C</a:t>
            </a:r>
            <a:r>
              <a:rPr u="none" spc="-60" dirty="0"/>
              <a:t>o</a:t>
            </a:r>
            <a:r>
              <a:rPr u="none" spc="-70" dirty="0"/>
              <a:t>m</a:t>
            </a:r>
            <a:r>
              <a:rPr u="none" spc="-75" dirty="0"/>
              <a:t>p</a:t>
            </a:r>
            <a:r>
              <a:rPr u="none" spc="-70" dirty="0"/>
              <a:t>lia</a:t>
            </a:r>
            <a:r>
              <a:rPr u="none" spc="-85" dirty="0"/>
              <a:t>n</a:t>
            </a:r>
            <a:r>
              <a:rPr u="none" spc="-60" dirty="0"/>
              <a:t>c</a:t>
            </a:r>
            <a:r>
              <a:rPr u="none" dirty="0"/>
              <a:t>e</a:t>
            </a:r>
            <a:r>
              <a:rPr u="none" spc="-60" dirty="0"/>
              <a:t> </a:t>
            </a:r>
            <a:r>
              <a:rPr u="none" spc="-85" dirty="0"/>
              <a:t>wit</a:t>
            </a:r>
            <a:r>
              <a:rPr u="none" spc="-25" dirty="0"/>
              <a:t>h</a:t>
            </a:r>
            <a:r>
              <a:rPr u="none" spc="-85" dirty="0"/>
              <a:t> </a:t>
            </a:r>
            <a:r>
              <a:rPr u="none" spc="-65" dirty="0"/>
              <a:t>N</a:t>
            </a:r>
            <a:r>
              <a:rPr u="none" spc="-60" dirty="0"/>
              <a:t>VR</a:t>
            </a:r>
            <a:r>
              <a:rPr u="none" dirty="0"/>
              <a:t>A</a:t>
            </a:r>
            <a:r>
              <a:rPr u="none" spc="-85" dirty="0"/>
              <a:t> </a:t>
            </a:r>
            <a:r>
              <a:rPr u="none" dirty="0"/>
              <a:t>-</a:t>
            </a:r>
          </a:p>
          <a:p>
            <a:pPr marL="294005">
              <a:lnSpc>
                <a:spcPts val="5330"/>
              </a:lnSpc>
              <a:tabLst>
                <a:tab pos="8639175" algn="l"/>
              </a:tabLst>
            </a:pPr>
            <a:r>
              <a:rPr spc="-155" dirty="0"/>
              <a:t>R</a:t>
            </a:r>
            <a:r>
              <a:rPr spc="-60" dirty="0"/>
              <a:t>e</a:t>
            </a:r>
            <a:r>
              <a:rPr spc="-70" dirty="0"/>
              <a:t>m</a:t>
            </a:r>
            <a:r>
              <a:rPr spc="-60" dirty="0"/>
              <a:t>e</a:t>
            </a:r>
            <a:r>
              <a:rPr spc="-90" dirty="0"/>
              <a:t>d</a:t>
            </a:r>
            <a:r>
              <a:rPr dirty="0"/>
              <a:t>y 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2999" y="2209800"/>
            <a:ext cx="8212505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indent="-398780">
              <a:lnSpc>
                <a:spcPct val="100000"/>
              </a:lnSpc>
              <a:buFont typeface="Wingdings"/>
              <a:buChar char=""/>
              <a:tabLst>
                <a:tab pos="412115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orn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othe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sanctions</a:t>
            </a:r>
            <a:endParaRPr sz="2800" dirty="0">
              <a:latin typeface="Calibri"/>
              <a:cs typeface="Calibri"/>
            </a:endParaRPr>
          </a:p>
          <a:p>
            <a:pPr marL="411480" marR="191135" indent="-3987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2115" algn="l"/>
              </a:tabLst>
            </a:pPr>
            <a:r>
              <a:rPr sz="2800" spc="-20" dirty="0">
                <a:latin typeface="Calibri"/>
                <a:cs typeface="Calibri"/>
              </a:rPr>
              <a:t>Decla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juncti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f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.S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9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orn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 Gene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al/De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artme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Ju</a:t>
            </a:r>
            <a:r>
              <a:rPr sz="2800" spc="-6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tice</a:t>
            </a:r>
            <a:endParaRPr sz="2800" dirty="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2115" algn="l"/>
              </a:tabLst>
            </a:pPr>
            <a:r>
              <a:rPr sz="2800" spc="-20" dirty="0">
                <a:latin typeface="Calibri"/>
                <a:cs typeface="Calibri"/>
              </a:rPr>
              <a:t>Cr</a:t>
            </a:r>
            <a:r>
              <a:rPr sz="2800" spc="-25" dirty="0">
                <a:latin typeface="Calibri"/>
                <a:cs typeface="Calibri"/>
              </a:rPr>
              <a:t>im</a:t>
            </a:r>
            <a:r>
              <a:rPr sz="2800" spc="-20" dirty="0">
                <a:latin typeface="Calibri"/>
                <a:cs typeface="Calibri"/>
              </a:rPr>
              <a:t>ina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penal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kn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lf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iol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411480" marR="248285" indent="-3987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12115" algn="l"/>
              </a:tabLst>
            </a:pP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xim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5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ear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ts, i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fl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son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ity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aud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ocess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92964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7254239"/>
            <a:ext cx="10055860" cy="518159"/>
          </a:xfrm>
          <a:custGeom>
            <a:avLst/>
            <a:gdLst/>
            <a:ahLst/>
            <a:cxnLst/>
            <a:rect l="l" t="t" r="r" b="b"/>
            <a:pathLst>
              <a:path w="10055860" h="518159">
                <a:moveTo>
                  <a:pt x="0" y="518159"/>
                </a:moveTo>
                <a:lnTo>
                  <a:pt x="10055352" y="518159"/>
                </a:lnTo>
                <a:lnTo>
                  <a:pt x="1005535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79564"/>
            <a:ext cx="10055860" cy="71755"/>
          </a:xfrm>
          <a:custGeom>
            <a:avLst/>
            <a:gdLst/>
            <a:ahLst/>
            <a:cxnLst/>
            <a:rect l="l" t="t" r="r" b="b"/>
            <a:pathLst>
              <a:path w="10055860" h="71754">
                <a:moveTo>
                  <a:pt x="0" y="71627"/>
                </a:moveTo>
                <a:lnTo>
                  <a:pt x="10055352" y="71627"/>
                </a:lnTo>
                <a:lnTo>
                  <a:pt x="1005535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696" y="4922520"/>
            <a:ext cx="8147684" cy="0"/>
          </a:xfrm>
          <a:custGeom>
            <a:avLst/>
            <a:gdLst/>
            <a:ahLst/>
            <a:cxnLst/>
            <a:rect l="l" t="t" r="r" b="b"/>
            <a:pathLst>
              <a:path w="8147684">
                <a:moveTo>
                  <a:pt x="0" y="0"/>
                </a:moveTo>
                <a:lnTo>
                  <a:pt x="814730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4300" y="1441322"/>
            <a:ext cx="6243955" cy="342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980"/>
              </a:lnSpc>
            </a:pPr>
            <a:r>
              <a:rPr sz="8800" b="0" spc="-225" dirty="0">
                <a:latin typeface="Calibri Light"/>
                <a:cs typeface="Calibri Light"/>
              </a:rPr>
              <a:t>K</a:t>
            </a:r>
            <a:r>
              <a:rPr sz="8800" b="0" spc="-155" dirty="0">
                <a:latin typeface="Calibri Light"/>
                <a:cs typeface="Calibri Light"/>
              </a:rPr>
              <a:t>e</a:t>
            </a:r>
            <a:r>
              <a:rPr sz="8800" b="0" spc="-40" dirty="0">
                <a:latin typeface="Calibri Light"/>
                <a:cs typeface="Calibri Light"/>
              </a:rPr>
              <a:t>y</a:t>
            </a:r>
            <a:r>
              <a:rPr sz="8800" b="0" spc="-100" dirty="0">
                <a:latin typeface="Calibri Light"/>
                <a:cs typeface="Calibri Light"/>
              </a:rPr>
              <a:t> </a:t>
            </a:r>
            <a:r>
              <a:rPr sz="8800" b="0" spc="-120" dirty="0">
                <a:latin typeface="Calibri Light"/>
                <a:cs typeface="Calibri Light"/>
              </a:rPr>
              <a:t>D</a:t>
            </a:r>
            <a:r>
              <a:rPr sz="8800" b="0" spc="-190" dirty="0">
                <a:latin typeface="Calibri Light"/>
                <a:cs typeface="Calibri Light"/>
              </a:rPr>
              <a:t>at</a:t>
            </a:r>
            <a:r>
              <a:rPr sz="8800" b="0" spc="-110" dirty="0">
                <a:latin typeface="Calibri Light"/>
                <a:cs typeface="Calibri Light"/>
              </a:rPr>
              <a:t>e</a:t>
            </a:r>
            <a:r>
              <a:rPr sz="8800" b="0" spc="-35" dirty="0">
                <a:latin typeface="Calibri Light"/>
                <a:cs typeface="Calibri Light"/>
              </a:rPr>
              <a:t>s</a:t>
            </a:r>
            <a:r>
              <a:rPr sz="8800" b="0" spc="-114" dirty="0">
                <a:latin typeface="Calibri Light"/>
                <a:cs typeface="Calibri Light"/>
              </a:rPr>
              <a:t> </a:t>
            </a:r>
            <a:r>
              <a:rPr sz="8800" b="0" spc="-105" dirty="0">
                <a:latin typeface="Calibri Light"/>
                <a:cs typeface="Calibri Light"/>
              </a:rPr>
              <a:t>an</a:t>
            </a:r>
            <a:r>
              <a:rPr sz="8800" b="0" spc="-50" dirty="0">
                <a:latin typeface="Calibri Light"/>
                <a:cs typeface="Calibri Light"/>
              </a:rPr>
              <a:t>d</a:t>
            </a:r>
            <a:r>
              <a:rPr sz="8800" b="0" spc="-20" dirty="0">
                <a:latin typeface="Calibri Light"/>
                <a:cs typeface="Calibri Light"/>
              </a:rPr>
              <a:t> </a:t>
            </a:r>
            <a:r>
              <a:rPr sz="8800" b="0" spc="-65" dirty="0">
                <a:latin typeface="Calibri Light"/>
                <a:cs typeface="Calibri Light"/>
              </a:rPr>
              <a:t>C</a:t>
            </a:r>
            <a:r>
              <a:rPr sz="8800" b="0" spc="-70" dirty="0">
                <a:latin typeface="Calibri Light"/>
                <a:cs typeface="Calibri Light"/>
              </a:rPr>
              <a:t>o</a:t>
            </a:r>
            <a:r>
              <a:rPr sz="8800" b="0" spc="-200" dirty="0">
                <a:latin typeface="Calibri Light"/>
                <a:cs typeface="Calibri Light"/>
              </a:rPr>
              <a:t>n</a:t>
            </a:r>
            <a:r>
              <a:rPr sz="8800" b="0" spc="-225" dirty="0">
                <a:latin typeface="Calibri Light"/>
                <a:cs typeface="Calibri Light"/>
              </a:rPr>
              <a:t>t</a:t>
            </a:r>
            <a:r>
              <a:rPr sz="8800" b="0" spc="-105" dirty="0">
                <a:latin typeface="Calibri Light"/>
                <a:cs typeface="Calibri Light"/>
              </a:rPr>
              <a:t>a</a:t>
            </a:r>
            <a:r>
              <a:rPr sz="8800" b="0" spc="-60" dirty="0">
                <a:latin typeface="Calibri Light"/>
                <a:cs typeface="Calibri Light"/>
              </a:rPr>
              <a:t>c</a:t>
            </a:r>
            <a:r>
              <a:rPr sz="8800" b="0" spc="-30" dirty="0">
                <a:latin typeface="Calibri Light"/>
                <a:cs typeface="Calibri Light"/>
              </a:rPr>
              <a:t>t</a:t>
            </a:r>
            <a:r>
              <a:rPr sz="8800" b="0" spc="-20" dirty="0">
                <a:latin typeface="Calibri Light"/>
                <a:cs typeface="Calibri Light"/>
              </a:rPr>
              <a:t> </a:t>
            </a:r>
            <a:r>
              <a:rPr sz="8800" b="0" spc="-65" dirty="0">
                <a:latin typeface="Calibri Light"/>
                <a:cs typeface="Calibri Light"/>
              </a:rPr>
              <a:t>I</a:t>
            </a:r>
            <a:r>
              <a:rPr sz="8800" b="0" spc="-165" dirty="0">
                <a:latin typeface="Calibri Light"/>
                <a:cs typeface="Calibri Light"/>
              </a:rPr>
              <a:t>n</a:t>
            </a:r>
            <a:r>
              <a:rPr sz="8800" b="0" spc="-310" dirty="0">
                <a:latin typeface="Calibri Light"/>
                <a:cs typeface="Calibri Light"/>
              </a:rPr>
              <a:t>f</a:t>
            </a:r>
            <a:r>
              <a:rPr sz="8800" b="0" spc="-70" dirty="0">
                <a:latin typeface="Calibri Light"/>
                <a:cs typeface="Calibri Light"/>
              </a:rPr>
              <a:t>o</a:t>
            </a:r>
            <a:r>
              <a:rPr sz="8800" b="0" spc="-95" dirty="0">
                <a:latin typeface="Calibri Light"/>
                <a:cs typeface="Calibri Light"/>
              </a:rPr>
              <a:t>r</a:t>
            </a:r>
            <a:r>
              <a:rPr sz="8800" b="0" spc="-135" dirty="0">
                <a:latin typeface="Calibri Light"/>
                <a:cs typeface="Calibri Light"/>
              </a:rPr>
              <a:t>m</a:t>
            </a:r>
            <a:r>
              <a:rPr sz="8800" b="0" spc="-195" dirty="0">
                <a:latin typeface="Calibri Light"/>
                <a:cs typeface="Calibri Light"/>
              </a:rPr>
              <a:t>a</a:t>
            </a:r>
            <a:r>
              <a:rPr sz="8800" b="0" spc="-85" dirty="0">
                <a:latin typeface="Calibri Light"/>
                <a:cs typeface="Calibri Light"/>
              </a:rPr>
              <a:t>ti</a:t>
            </a:r>
            <a:r>
              <a:rPr sz="8800" b="0" spc="-70" dirty="0">
                <a:latin typeface="Calibri Light"/>
                <a:cs typeface="Calibri Light"/>
              </a:rPr>
              <a:t>o</a:t>
            </a:r>
            <a:r>
              <a:rPr sz="8800" b="0" spc="-50" dirty="0">
                <a:latin typeface="Calibri Light"/>
                <a:cs typeface="Calibri Light"/>
              </a:rPr>
              <a:t>n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4300" y="5104384"/>
            <a:ext cx="20478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</a:tabLst>
            </a:pPr>
            <a:r>
              <a:rPr sz="2800" b="0" spc="190" dirty="0">
                <a:latin typeface="Calibri Light"/>
                <a:cs typeface="Calibri Light"/>
              </a:rPr>
              <a:t>S</a:t>
            </a:r>
            <a:r>
              <a:rPr sz="2800" b="0" spc="175" dirty="0">
                <a:latin typeface="Calibri Light"/>
                <a:cs typeface="Calibri Light"/>
              </a:rPr>
              <a:t>E</a:t>
            </a:r>
            <a:r>
              <a:rPr sz="2800" b="0" spc="210" dirty="0">
                <a:latin typeface="Calibri Light"/>
                <a:cs typeface="Calibri Light"/>
              </a:rPr>
              <a:t>C</a:t>
            </a:r>
            <a:r>
              <a:rPr sz="2800" b="0" spc="200" dirty="0">
                <a:latin typeface="Calibri Light"/>
                <a:cs typeface="Calibri Light"/>
              </a:rPr>
              <a:t>TI</a:t>
            </a:r>
            <a:r>
              <a:rPr sz="2800" b="0" spc="185" dirty="0">
                <a:latin typeface="Calibri Light"/>
                <a:cs typeface="Calibri Light"/>
              </a:rPr>
              <a:t>O</a:t>
            </a:r>
            <a:r>
              <a:rPr sz="2800" b="0" spc="-20" dirty="0">
                <a:latin typeface="Calibri Light"/>
                <a:cs typeface="Calibri Light"/>
              </a:rPr>
              <a:t>N</a:t>
            </a:r>
            <a:r>
              <a:rPr sz="2800" b="0" dirty="0">
                <a:latin typeface="Calibri Light"/>
                <a:cs typeface="Calibri Light"/>
              </a:rPr>
              <a:t>	</a:t>
            </a:r>
            <a:r>
              <a:rPr sz="2800" b="0" spc="190" dirty="0">
                <a:latin typeface="Calibri Light"/>
                <a:cs typeface="Calibri Light"/>
              </a:rPr>
              <a:t>S</a:t>
            </a:r>
            <a:r>
              <a:rPr sz="2800" b="0" spc="200" dirty="0">
                <a:latin typeface="Calibri Light"/>
                <a:cs typeface="Calibri Light"/>
              </a:rPr>
              <a:t>I</a:t>
            </a:r>
            <a:r>
              <a:rPr sz="2800" b="0" spc="-15" dirty="0">
                <a:latin typeface="Calibri Light"/>
                <a:cs typeface="Calibri Light"/>
              </a:rPr>
              <a:t>X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765" y="1330633"/>
            <a:ext cx="8652611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005">
              <a:lnSpc>
                <a:spcPts val="5330"/>
              </a:lnSpc>
            </a:pPr>
            <a:r>
              <a:rPr lang="en-US" u="none" spc="-65" dirty="0" smtClean="0"/>
              <a:t>Elections Key Dates 2020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8071" y="1968740"/>
            <a:ext cx="8740380" cy="5432256"/>
          </a:xfrm>
        </p:spPr>
        <p:txBody>
          <a:bodyPr/>
          <a:lstStyle/>
          <a:p>
            <a:pPr indent="-226314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+mn-lt"/>
              </a:rPr>
              <a:t>Registration deadline/</a:t>
            </a:r>
            <a:r>
              <a:rPr lang="en-US" altLang="en-US" sz="2800" dirty="0" err="1" smtClean="0">
                <a:latin typeface="+mn-lt"/>
              </a:rPr>
              <a:t>bookclosing</a:t>
            </a:r>
            <a:endParaRPr lang="en-US" altLang="en-US" sz="2800" dirty="0" smtClean="0">
              <a:latin typeface="+mn-lt"/>
            </a:endParaRPr>
          </a:p>
          <a:p>
            <a:pPr lvl="2" indent="-338328" defTabSz="1131570">
              <a:spcBef>
                <a:spcPts val="1200"/>
              </a:spcBef>
              <a:buClr>
                <a:srgbClr val="FECE02"/>
              </a:buClr>
              <a:buFont typeface="Wingdings" panose="05000000000000000000" pitchFamily="2" charset="2"/>
              <a:buChar char="«"/>
            </a:pPr>
            <a:r>
              <a:rPr lang="en-US" altLang="en-US" sz="2800" dirty="0" smtClean="0"/>
              <a:t> </a:t>
            </a:r>
            <a:r>
              <a:rPr lang="en-US" altLang="en-US" sz="2800" dirty="0"/>
              <a:t>Presidential Preference Primary Election: February 18, 2020</a:t>
            </a:r>
          </a:p>
          <a:p>
            <a:pPr lvl="2" indent="-347472" defTabSz="1131570">
              <a:buClr>
                <a:srgbClr val="FECE02"/>
              </a:buClr>
              <a:buFont typeface="Wingdings" panose="05000000000000000000" pitchFamily="2" charset="2"/>
              <a:buChar char="«"/>
            </a:pPr>
            <a:r>
              <a:rPr lang="en-US" altLang="en-US" sz="2800" dirty="0"/>
              <a:t> Primary Election: July 20, 2020</a:t>
            </a:r>
          </a:p>
          <a:p>
            <a:pPr lvl="2" indent="-347472" defTabSz="1131570">
              <a:spcAft>
                <a:spcPts val="1200"/>
              </a:spcAft>
              <a:buClr>
                <a:srgbClr val="FECE02"/>
              </a:buClr>
              <a:buFont typeface="Wingdings" panose="05000000000000000000" pitchFamily="2" charset="2"/>
              <a:buChar char="«"/>
            </a:pPr>
            <a:r>
              <a:rPr lang="en-US" altLang="en-US" sz="2800" dirty="0"/>
              <a:t> General Election: October 5, 2020</a:t>
            </a:r>
          </a:p>
          <a:p>
            <a:pPr indent="-226314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+mn-lt"/>
              </a:rPr>
              <a:t>2020 Election </a:t>
            </a:r>
            <a:r>
              <a:rPr lang="en-US" altLang="en-US" sz="2800" dirty="0" smtClean="0">
                <a:latin typeface="+mn-lt"/>
              </a:rPr>
              <a:t>Dates</a:t>
            </a:r>
            <a:endParaRPr lang="en-US" altLang="en-US" sz="2800" dirty="0">
              <a:latin typeface="+mn-lt"/>
            </a:endParaRPr>
          </a:p>
          <a:p>
            <a:pPr lvl="2" indent="-347472">
              <a:spcBef>
                <a:spcPts val="1200"/>
              </a:spcBef>
              <a:buClr>
                <a:srgbClr val="FECE02"/>
              </a:buClr>
              <a:buFont typeface="Wingdings" panose="05000000000000000000" pitchFamily="2" charset="2"/>
              <a:buChar char="«"/>
            </a:pPr>
            <a:r>
              <a:rPr lang="en-US" altLang="en-US" sz="2800" dirty="0"/>
              <a:t> Presidential Preference Primary Election:   March 17, 2020</a:t>
            </a:r>
          </a:p>
          <a:p>
            <a:pPr lvl="2" indent="-347472">
              <a:buClr>
                <a:srgbClr val="FECE02"/>
              </a:buClr>
              <a:buFont typeface="Wingdings" panose="05000000000000000000" pitchFamily="2" charset="2"/>
              <a:buChar char="«"/>
            </a:pPr>
            <a:r>
              <a:rPr lang="en-US" altLang="en-US" sz="2800" dirty="0"/>
              <a:t> Primary Election:  August 18, 2020</a:t>
            </a:r>
          </a:p>
          <a:p>
            <a:pPr lvl="2" indent="-347472">
              <a:buClr>
                <a:srgbClr val="FECE02"/>
              </a:buClr>
              <a:buFont typeface="Wingdings" panose="05000000000000000000" pitchFamily="2" charset="2"/>
              <a:buChar char="«"/>
            </a:pPr>
            <a:r>
              <a:rPr lang="en-US" altLang="en-US" sz="2800" dirty="0"/>
              <a:t> General Election:  November 3, 2020</a:t>
            </a:r>
          </a:p>
          <a:p>
            <a:endParaRPr lang="en-US"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28071" y="1972165"/>
            <a:ext cx="86526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05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2465832"/>
            <a:ext cx="8298180" cy="2249805"/>
          </a:xfrm>
          <a:custGeom>
            <a:avLst/>
            <a:gdLst/>
            <a:ahLst/>
            <a:cxnLst/>
            <a:rect l="l" t="t" r="r" b="b"/>
            <a:pathLst>
              <a:path w="8298180" h="2249804">
                <a:moveTo>
                  <a:pt x="0" y="2249424"/>
                </a:moveTo>
                <a:lnTo>
                  <a:pt x="8298180" y="2249424"/>
                </a:lnTo>
                <a:lnTo>
                  <a:pt x="8298180" y="0"/>
                </a:lnTo>
                <a:lnTo>
                  <a:pt x="0" y="0"/>
                </a:lnTo>
                <a:lnTo>
                  <a:pt x="0" y="2249424"/>
                </a:lnTo>
                <a:close/>
              </a:path>
            </a:pathLst>
          </a:custGeom>
          <a:ln w="12191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65" dirty="0"/>
              <a:t>C</a:t>
            </a:r>
            <a:r>
              <a:rPr spc="-60" dirty="0"/>
              <a:t>o</a:t>
            </a:r>
            <a:r>
              <a:rPr spc="-135" dirty="0"/>
              <a:t>n</a:t>
            </a:r>
            <a:r>
              <a:rPr spc="-160" dirty="0"/>
              <a:t>t</a:t>
            </a:r>
            <a:r>
              <a:rPr spc="-95" dirty="0"/>
              <a:t>a</a:t>
            </a:r>
            <a:r>
              <a:rPr spc="-65" dirty="0"/>
              <a:t>c</a:t>
            </a:r>
            <a:r>
              <a:rPr spc="-20" dirty="0"/>
              <a:t>t</a:t>
            </a:r>
            <a:r>
              <a:rPr spc="-70" dirty="0"/>
              <a:t> </a:t>
            </a:r>
            <a:r>
              <a:rPr spc="-65" dirty="0"/>
              <a:t>I</a:t>
            </a:r>
            <a:r>
              <a:rPr spc="-110" dirty="0"/>
              <a:t>n</a:t>
            </a:r>
            <a:r>
              <a:rPr spc="-195" dirty="0"/>
              <a:t>f</a:t>
            </a:r>
            <a:r>
              <a:rPr spc="-60" dirty="0"/>
              <a:t>o</a:t>
            </a:r>
            <a:r>
              <a:rPr spc="-85" dirty="0"/>
              <a:t>r</a:t>
            </a:r>
            <a:r>
              <a:rPr spc="-70" dirty="0"/>
              <a:t>m</a:t>
            </a:r>
            <a:r>
              <a:rPr spc="-140" dirty="0"/>
              <a:t>a</a:t>
            </a:r>
            <a:r>
              <a:rPr spc="-85" dirty="0"/>
              <a:t>ti</a:t>
            </a:r>
            <a:r>
              <a:rPr spc="-50" dirty="0"/>
              <a:t>o</a:t>
            </a:r>
            <a:r>
              <a:rPr spc="-25" dirty="0"/>
              <a:t>n</a:t>
            </a:r>
            <a:r>
              <a:rPr dirty="0"/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1315211" y="2151875"/>
            <a:ext cx="5814822" cy="625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255" y="5137403"/>
            <a:ext cx="8298180" cy="1885314"/>
          </a:xfrm>
          <a:custGeom>
            <a:avLst/>
            <a:gdLst/>
            <a:ahLst/>
            <a:cxnLst/>
            <a:rect l="l" t="t" r="r" b="b"/>
            <a:pathLst>
              <a:path w="8298180" h="1885315">
                <a:moveTo>
                  <a:pt x="0" y="1885188"/>
                </a:moveTo>
                <a:lnTo>
                  <a:pt x="8298180" y="1885188"/>
                </a:lnTo>
                <a:lnTo>
                  <a:pt x="8298180" y="0"/>
                </a:lnTo>
                <a:lnTo>
                  <a:pt x="0" y="0"/>
                </a:lnTo>
                <a:lnTo>
                  <a:pt x="0" y="1885188"/>
                </a:lnTo>
                <a:close/>
              </a:path>
            </a:pathLst>
          </a:custGeom>
          <a:ln w="12192">
            <a:solidFill>
              <a:srgbClr val="37A7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5211" y="4824971"/>
            <a:ext cx="5814822" cy="624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5792" y="2219567"/>
            <a:ext cx="7870191" cy="44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Divis</a:t>
            </a:r>
            <a:r>
              <a:rPr sz="2400" dirty="0">
                <a:latin typeface="Calibri"/>
                <a:cs typeface="Calibri"/>
              </a:rPr>
              <a:t>ion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ections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Calibri"/>
              <a:buChar char="•"/>
              <a:tabLst>
                <a:tab pos="241300" algn="l"/>
              </a:tabLst>
            </a:pPr>
            <a:r>
              <a:rPr sz="2100" spc="-50" dirty="0">
                <a:latin typeface="Calibri"/>
                <a:cs typeface="Calibri"/>
              </a:rPr>
              <a:t>K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trina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45" dirty="0">
                <a:latin typeface="Calibri"/>
                <a:cs typeface="Calibri"/>
              </a:rPr>
              <a:t>F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4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gu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25" dirty="0">
                <a:latin typeface="Calibri"/>
                <a:cs typeface="Calibri"/>
              </a:rPr>
              <a:t>ta</a:t>
            </a:r>
            <a:r>
              <a:rPr sz="2100" spc="-30" dirty="0">
                <a:latin typeface="Calibri"/>
                <a:cs typeface="Calibri"/>
              </a:rPr>
              <a:t>te</a:t>
            </a:r>
            <a:r>
              <a:rPr sz="2100" dirty="0">
                <a:latin typeface="Calibri"/>
                <a:cs typeface="Calibri"/>
              </a:rPr>
              <a:t>wide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35" dirty="0">
                <a:latin typeface="Calibri"/>
                <a:cs typeface="Calibri"/>
              </a:rPr>
              <a:t>T</a:t>
            </a:r>
            <a:r>
              <a:rPr sz="2100" spc="-6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aining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NVRA </a:t>
            </a:r>
            <a:r>
              <a:rPr sz="2100" spc="-5" dirty="0">
                <a:latin typeface="Calibri"/>
                <a:cs typeface="Calibri"/>
              </a:rPr>
              <a:t>Coo</a:t>
            </a:r>
            <a:r>
              <a:rPr sz="2100" spc="-30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din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spc="-30" dirty="0">
                <a:latin typeface="Calibri"/>
                <a:cs typeface="Calibri"/>
              </a:rPr>
              <a:t>t</a:t>
            </a:r>
            <a:r>
              <a:rPr sz="2100" spc="-15" dirty="0">
                <a:latin typeface="Calibri"/>
                <a:cs typeface="Calibri"/>
              </a:rPr>
              <a:t>or</a:t>
            </a:r>
            <a:endParaRPr sz="21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80"/>
              </a:spcBef>
            </a:pPr>
            <a:r>
              <a:rPr sz="2100" dirty="0">
                <a:latin typeface="Calibri"/>
                <a:cs typeface="Calibri"/>
              </a:rPr>
              <a:t>• </a:t>
            </a:r>
            <a:r>
              <a:rPr sz="2100" spc="-2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850-245-6237</a:t>
            </a:r>
          </a:p>
          <a:p>
            <a:pPr marL="584200" lvl="1" indent="-342900">
              <a:lnSpc>
                <a:spcPct val="100000"/>
              </a:lnSpc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100" b="1" u="heavy" spc="-4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K</a:t>
            </a:r>
            <a:r>
              <a:rPr sz="2100" b="1" u="heavy" spc="-45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trina.</a:t>
            </a:r>
            <a:r>
              <a:rPr sz="2100" b="1" u="heavy" spc="-55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2100" b="1" u="heavy" spc="-3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100" b="1" u="heavy" spc="-2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guson@DO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S.M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yFlo</a:t>
            </a:r>
            <a:r>
              <a:rPr sz="2100" b="1" u="heavy" spc="-2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ida.</a:t>
            </a:r>
            <a:r>
              <a:rPr sz="2100" b="1" u="heavy" spc="-30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5"/>
              </a:rPr>
              <a:t>om</a:t>
            </a:r>
            <a:endParaRPr sz="2100" dirty="0">
              <a:latin typeface="Calibri"/>
              <a:cs typeface="Calibri"/>
            </a:endParaRPr>
          </a:p>
          <a:p>
            <a:pPr marL="698500" marR="998855" lvl="2">
              <a:lnSpc>
                <a:spcPts val="2300"/>
              </a:lnSpc>
              <a:spcBef>
                <a:spcPts val="425"/>
              </a:spcBef>
              <a:tabLst>
                <a:tab pos="469900" algn="l"/>
              </a:tabLst>
            </a:pP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dos.</a:t>
            </a:r>
            <a:r>
              <a:rPr sz="2100" b="1" u="heavy" spc="-6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y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flo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rida.</a:t>
            </a:r>
            <a:r>
              <a:rPr sz="2100" b="1" u="heavy" spc="-3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om</a:t>
            </a:r>
            <a:r>
              <a:rPr sz="2100" b="1" u="heavy" spc="-7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elections/</a:t>
            </a:r>
            <a:r>
              <a:rPr sz="2100" b="1" u="heavy" spc="-4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2100" b="1" u="heavy" spc="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r-</a:t>
            </a:r>
            <a:r>
              <a:rPr sz="2100" b="1" u="heavy" spc="-2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v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2100" b="1" u="heavy" spc="-3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2100" b="1" u="heavy" spc="-3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s/</a:t>
            </a:r>
            <a:r>
              <a:rPr sz="2100" b="1" u="heavy" spc="-3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v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2100" b="1" u="heavy" spc="-3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r-</a:t>
            </a:r>
            <a:r>
              <a:rPr sz="2100" b="1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100" b="1" u="heavy" spc="-3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egi</a:t>
            </a:r>
            <a:r>
              <a:rPr sz="2100" b="1" u="heavy" spc="-2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100" b="1" u="heavy" spc="-5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100" b="1" u="heavy" spc="-4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tion/n</a:t>
            </a:r>
            <a:r>
              <a:rPr sz="2100" b="1" u="heavy" spc="-5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tional</a:t>
            </a:r>
            <a:r>
              <a:rPr sz="2100" b="1" u="heavy" spc="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2100" b="1" u="heavy" spc="-2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v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2100" b="1" u="heavy" spc="-3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er</a:t>
            </a:r>
            <a:r>
              <a:rPr sz="2100" b="1" u="heavy" spc="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2100" b="1" u="heavy" spc="-3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egi</a:t>
            </a:r>
            <a:r>
              <a:rPr sz="2100" b="1" u="heavy" spc="-2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100" b="1" u="heavy" spc="-5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100" b="1" u="heavy" spc="-4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tion</a:t>
            </a:r>
            <a:r>
              <a:rPr sz="2100" b="1" u="heavy" spc="5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6"/>
              </a:rPr>
              <a:t>ct</a:t>
            </a:r>
            <a:endParaRPr sz="2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Font typeface="Calibri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Lo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Calibri"/>
              <a:buChar char="•"/>
              <a:tabLst>
                <a:tab pos="241300" algn="l"/>
              </a:tabLst>
            </a:pPr>
            <a:r>
              <a:rPr sz="2100" spc="-5" dirty="0">
                <a:latin typeface="Calibri"/>
                <a:cs typeface="Calibri"/>
              </a:rPr>
              <a:t>Supe</a:t>
            </a:r>
            <a:r>
              <a:rPr sz="2100" spc="2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vi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Elections</a:t>
            </a:r>
            <a:endParaRPr sz="21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sz="2100" dirty="0">
                <a:latin typeface="Calibri"/>
                <a:cs typeface="Calibri"/>
              </a:rPr>
              <a:t>Co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act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dirty="0">
                <a:latin typeface="Calibri"/>
                <a:cs typeface="Calibri"/>
              </a:rPr>
              <a:t>orm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tion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onl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ne 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Divi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ion 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ection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’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w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b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</a:p>
          <a:p>
            <a:pPr marL="469900" marR="518795" lvl="1">
              <a:lnSpc>
                <a:spcPts val="2310"/>
              </a:lnSpc>
              <a:spcBef>
                <a:spcPts val="420"/>
              </a:spcBef>
              <a:tabLst>
                <a:tab pos="241300" algn="l"/>
              </a:tabLst>
            </a:pP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dos.</a:t>
            </a:r>
            <a:r>
              <a:rPr sz="2100" b="1" u="heavy" spc="-6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y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flo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rida.</a:t>
            </a:r>
            <a:r>
              <a:rPr sz="2100" b="1" u="heavy" spc="-3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om</a:t>
            </a:r>
            <a:r>
              <a:rPr sz="2100" b="1" u="heavy" spc="-7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elections</a:t>
            </a:r>
            <a:r>
              <a:rPr sz="2100" b="1" u="heavy" spc="-5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2100" b="1" u="heavy" spc="-2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2100" b="1" u="heavy" spc="-4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2100" b="1" u="heavy" spc="-3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2100" b="1" u="heavy" spc="-1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cts</a:t>
            </a:r>
            <a:r>
              <a:rPr sz="2100" b="1" u="heavy" spc="-7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supe</a:t>
            </a:r>
            <a:r>
              <a:rPr sz="2100" b="1" u="heavy" spc="20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viso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2100" b="1" u="heavy" spc="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2100" b="1" u="heavy" spc="-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of</a:t>
            </a:r>
            <a:r>
              <a:rPr sz="2100" b="1" u="heavy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2100" b="1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2100" b="1" u="heavy" spc="-15" dirty="0">
                <a:solidFill>
                  <a:srgbClr val="6B9F24"/>
                </a:solidFill>
                <a:latin typeface="Calibri"/>
                <a:cs typeface="Calibri"/>
                <a:hlinkClick r:id="rId7"/>
              </a:rPr>
              <a:t>elections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3152" y="7340447"/>
            <a:ext cx="2222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57</a:t>
            </a:fld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5867400"/>
            <a:ext cx="7010400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orm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tion,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t: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55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do</a:t>
            </a:r>
            <a:r>
              <a:rPr sz="255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55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550" b="1" u="heavy" spc="-5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55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2550" b="1" u="heavy" spc="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55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lorida</a:t>
            </a:r>
            <a:r>
              <a:rPr sz="255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55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55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550" b="1" u="heavy" spc="-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550" b="1" u="heavy" spc="-7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55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55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le</a:t>
            </a:r>
            <a:r>
              <a:rPr sz="2550" b="1" u="heavy" spc="-2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55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550" b="1" u="heavy" spc="-15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55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on</a:t>
            </a:r>
            <a:r>
              <a:rPr sz="2550" b="1" u="heavy" spc="-10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550" b="1" u="heavy" dirty="0">
                <a:solidFill>
                  <a:srgbClr val="6B9F24"/>
                </a:solidFill>
                <a:latin typeface="Calibri"/>
                <a:cs typeface="Calibri"/>
                <a:hlinkClick r:id="rId3"/>
              </a:rPr>
              <a:t>/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2923" y="928116"/>
            <a:ext cx="2412492" cy="2506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76600" y="3525030"/>
            <a:ext cx="3619438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215">
              <a:lnSpc>
                <a:spcPct val="100200"/>
              </a:lnSpc>
            </a:pPr>
            <a:r>
              <a:rPr sz="3800" b="1" spc="20" dirty="0" smtClean="0">
                <a:latin typeface="Times New Roman"/>
                <a:cs typeface="Times New Roman"/>
              </a:rPr>
              <a:t>FLORIDA </a:t>
            </a:r>
            <a:r>
              <a:rPr sz="3850" b="1" spc="-30" dirty="0">
                <a:latin typeface="Times New Roman"/>
                <a:cs typeface="Times New Roman"/>
              </a:rPr>
              <a:t>DE</a:t>
            </a:r>
            <a:r>
              <a:rPr sz="3850" b="1" spc="-325" dirty="0">
                <a:latin typeface="Times New Roman"/>
                <a:cs typeface="Times New Roman"/>
              </a:rPr>
              <a:t>P</a:t>
            </a:r>
            <a:r>
              <a:rPr sz="3850" b="1" spc="-30" dirty="0">
                <a:latin typeface="Times New Roman"/>
                <a:cs typeface="Times New Roman"/>
              </a:rPr>
              <a:t>A</a:t>
            </a:r>
            <a:r>
              <a:rPr sz="3850" b="1" spc="-165" dirty="0">
                <a:latin typeface="Times New Roman"/>
                <a:cs typeface="Times New Roman"/>
              </a:rPr>
              <a:t>R</a:t>
            </a:r>
            <a:r>
              <a:rPr sz="3850" b="1" spc="-35" dirty="0">
                <a:latin typeface="Times New Roman"/>
                <a:cs typeface="Times New Roman"/>
              </a:rPr>
              <a:t>TM</a:t>
            </a:r>
            <a:r>
              <a:rPr sz="3850" b="1" spc="-45" dirty="0">
                <a:latin typeface="Times New Roman"/>
                <a:cs typeface="Times New Roman"/>
              </a:rPr>
              <a:t>E</a:t>
            </a:r>
            <a:r>
              <a:rPr sz="3850" b="1" spc="-30" dirty="0">
                <a:latin typeface="Times New Roman"/>
                <a:cs typeface="Times New Roman"/>
              </a:rPr>
              <a:t>NT</a:t>
            </a:r>
            <a:endParaRPr sz="38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8758" y="4784494"/>
            <a:ext cx="2080260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00"/>
              </a:lnSpc>
            </a:pPr>
            <a:r>
              <a:rPr sz="3850" b="1" i="1" spc="-20" dirty="0">
                <a:latin typeface="Times New Roman"/>
                <a:cs typeface="Times New Roman"/>
              </a:rPr>
              <a:t>of </a:t>
            </a:r>
            <a:r>
              <a:rPr sz="3850" b="1" spc="-25" dirty="0">
                <a:latin typeface="Times New Roman"/>
                <a:cs typeface="Times New Roman"/>
              </a:rPr>
              <a:t>S</a:t>
            </a:r>
            <a:r>
              <a:rPr sz="3850" b="1" spc="-330" dirty="0">
                <a:latin typeface="Times New Roman"/>
                <a:cs typeface="Times New Roman"/>
              </a:rPr>
              <a:t>T</a:t>
            </a:r>
            <a:r>
              <a:rPr sz="3850" b="1" spc="-325" dirty="0">
                <a:latin typeface="Times New Roman"/>
                <a:cs typeface="Times New Roman"/>
              </a:rPr>
              <a:t>A</a:t>
            </a:r>
            <a:r>
              <a:rPr sz="3850" b="1" spc="-30" dirty="0">
                <a:latin typeface="Times New Roman"/>
                <a:cs typeface="Times New Roman"/>
              </a:rPr>
              <a:t>TE</a:t>
            </a:r>
            <a:endParaRPr sz="38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3152" y="7340447"/>
            <a:ext cx="2222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58</a:t>
            </a:fld>
            <a:endParaRPr sz="1300" dirty="0">
              <a:latin typeface="Calibri"/>
              <a:cs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lang="en-US" smtClean="0"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60" dirty="0"/>
              <a:t>H</a:t>
            </a:r>
            <a:r>
              <a:rPr u="none" spc="-80" dirty="0"/>
              <a:t>o</a:t>
            </a:r>
            <a:r>
              <a:rPr u="none" dirty="0"/>
              <a:t>w</a:t>
            </a:r>
            <a:r>
              <a:rPr u="none" spc="-110" dirty="0"/>
              <a:t> </a:t>
            </a:r>
            <a:r>
              <a:rPr u="none" spc="-135" dirty="0"/>
              <a:t>t</a:t>
            </a:r>
            <a:r>
              <a:rPr u="none" dirty="0"/>
              <a:t>o</a:t>
            </a:r>
            <a:r>
              <a:rPr u="none" spc="-110" dirty="0"/>
              <a:t> </a:t>
            </a:r>
            <a:r>
              <a:rPr u="none" spc="-90" dirty="0"/>
              <a:t>S</a:t>
            </a:r>
            <a:r>
              <a:rPr u="none" spc="-60" dirty="0"/>
              <a:t>e</a:t>
            </a:r>
            <a:r>
              <a:rPr u="none" spc="-20" dirty="0"/>
              <a:t>r</a:t>
            </a:r>
            <a:r>
              <a:rPr u="none" spc="-125" dirty="0"/>
              <a:t>v</a:t>
            </a:r>
            <a:r>
              <a:rPr u="none" dirty="0"/>
              <a:t>e</a:t>
            </a:r>
            <a:r>
              <a:rPr u="none" spc="-90" dirty="0"/>
              <a:t> </a:t>
            </a:r>
            <a:r>
              <a:rPr u="none" spc="-95" dirty="0"/>
              <a:t>a</a:t>
            </a:r>
            <a:r>
              <a:rPr u="none" spc="-20" dirty="0"/>
              <a:t>s</a:t>
            </a:r>
            <a:r>
              <a:rPr u="none" spc="-85" dirty="0"/>
              <a:t> </a:t>
            </a:r>
            <a:r>
              <a:rPr u="none" spc="-25" dirty="0"/>
              <a:t>a</a:t>
            </a:r>
            <a:r>
              <a:rPr u="none" spc="-110" dirty="0"/>
              <a:t> </a:t>
            </a:r>
            <a:r>
              <a:rPr u="none" spc="-254" dirty="0"/>
              <a:t>V</a:t>
            </a:r>
            <a:r>
              <a:rPr u="none" spc="-60" dirty="0"/>
              <a:t>o</a:t>
            </a:r>
            <a:r>
              <a:rPr u="none" spc="-85" dirty="0"/>
              <a:t>ti</a:t>
            </a:r>
            <a:r>
              <a:rPr u="none" spc="-90" dirty="0"/>
              <a:t>n</a:t>
            </a:r>
            <a:r>
              <a:rPr u="none" spc="-25" dirty="0"/>
              <a:t>g</a:t>
            </a:r>
            <a:r>
              <a:rPr u="none" spc="-85" dirty="0"/>
              <a:t> </a:t>
            </a:r>
            <a:r>
              <a:rPr u="none" spc="-90" dirty="0"/>
              <a:t>S</a:t>
            </a:r>
            <a:r>
              <a:rPr u="none" spc="-85" dirty="0"/>
              <a:t>i</a:t>
            </a:r>
            <a:r>
              <a:rPr u="none" spc="-135" dirty="0"/>
              <a:t>t</a:t>
            </a:r>
            <a:r>
              <a:rPr u="none"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10158" y="2004618"/>
            <a:ext cx="8238083" cy="512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595" marR="5080" indent="-461645">
              <a:buFont typeface="Wingdings"/>
              <a:buChar char=""/>
              <a:tabLst>
                <a:tab pos="570230" algn="l"/>
              </a:tabLst>
            </a:pPr>
            <a:r>
              <a:rPr lang="en-US" sz="2400" b="0" spc="-20" dirty="0" smtClean="0">
                <a:latin typeface="Calibri"/>
                <a:cs typeface="Calibri"/>
              </a:rPr>
              <a:t>Contact your </a:t>
            </a:r>
            <a:r>
              <a:rPr sz="2400" b="0" spc="-20" dirty="0" smtClean="0">
                <a:latin typeface="Calibri"/>
                <a:cs typeface="Calibri"/>
              </a:rPr>
              <a:t>Supe</a:t>
            </a:r>
            <a:r>
              <a:rPr sz="2400" b="0" spc="0" dirty="0" smtClean="0">
                <a:latin typeface="Calibri"/>
                <a:cs typeface="Calibri"/>
              </a:rPr>
              <a:t>r</a:t>
            </a:r>
            <a:r>
              <a:rPr sz="2400" b="0" spc="-15" dirty="0" smtClean="0">
                <a:latin typeface="Calibri"/>
                <a:cs typeface="Calibri"/>
              </a:rPr>
              <a:t>v</a:t>
            </a:r>
            <a:r>
              <a:rPr sz="2400" b="0" spc="-20" dirty="0" smtClean="0">
                <a:latin typeface="Calibri"/>
                <a:cs typeface="Calibri"/>
              </a:rPr>
              <a:t>iso</a:t>
            </a:r>
            <a:r>
              <a:rPr sz="2400" b="0" spc="-10" dirty="0" smtClean="0">
                <a:latin typeface="Calibri"/>
                <a:cs typeface="Calibri"/>
              </a:rPr>
              <a:t>r</a:t>
            </a:r>
            <a:r>
              <a:rPr sz="2400" b="0" spc="30" dirty="0" smtClean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o</a:t>
            </a:r>
            <a:r>
              <a:rPr sz="2400" b="0" spc="-10" dirty="0">
                <a:latin typeface="Calibri"/>
                <a:cs typeface="Calibri"/>
              </a:rPr>
              <a:t>f</a:t>
            </a:r>
            <a:r>
              <a:rPr sz="2400" b="0" spc="-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Elect</a:t>
            </a:r>
            <a:r>
              <a:rPr sz="2400" b="0" spc="-25" dirty="0">
                <a:latin typeface="Calibri"/>
                <a:cs typeface="Calibri"/>
              </a:rPr>
              <a:t>i</a:t>
            </a:r>
            <a:r>
              <a:rPr sz="2400" b="0" spc="-20" dirty="0">
                <a:latin typeface="Calibri"/>
                <a:cs typeface="Calibri"/>
              </a:rPr>
              <a:t>on</a:t>
            </a:r>
            <a:r>
              <a:rPr sz="2400" b="0" spc="-15" dirty="0">
                <a:latin typeface="Calibri"/>
                <a:cs typeface="Calibri"/>
              </a:rPr>
              <a:t>s</a:t>
            </a:r>
            <a:r>
              <a:rPr sz="2400" b="0" spc="10" dirty="0">
                <a:latin typeface="Calibri"/>
                <a:cs typeface="Calibri"/>
              </a:rPr>
              <a:t> </a:t>
            </a:r>
            <a:r>
              <a:rPr sz="2400" b="0" spc="-20" dirty="0" smtClean="0">
                <a:latin typeface="Calibri"/>
                <a:cs typeface="Calibri"/>
              </a:rPr>
              <a:t>E</a:t>
            </a:r>
            <a:r>
              <a:rPr sz="2400" b="0" spc="-85" dirty="0" smtClean="0">
                <a:latin typeface="Calibri"/>
                <a:cs typeface="Calibri"/>
              </a:rPr>
              <a:t>x</a:t>
            </a:r>
            <a:r>
              <a:rPr sz="2400" b="0" spc="-15" dirty="0" smtClean="0">
                <a:latin typeface="Calibri"/>
                <a:cs typeface="Calibri"/>
              </a:rPr>
              <a:t>ecu</a:t>
            </a:r>
            <a:r>
              <a:rPr sz="2400" b="0" spc="-40" dirty="0" smtClean="0">
                <a:latin typeface="Calibri"/>
                <a:cs typeface="Calibri"/>
              </a:rPr>
              <a:t>t</a:t>
            </a:r>
            <a:r>
              <a:rPr sz="2400" b="0" spc="-15" dirty="0" smtClean="0">
                <a:latin typeface="Calibri"/>
                <a:cs typeface="Calibri"/>
              </a:rPr>
              <a:t>e</a:t>
            </a:r>
            <a:r>
              <a:rPr sz="2400" b="0" spc="-10" dirty="0" smtClean="0">
                <a:latin typeface="Calibri"/>
                <a:cs typeface="Calibri"/>
              </a:rPr>
              <a:t> </a:t>
            </a:r>
            <a:r>
              <a:rPr lang="en-US" sz="2400" b="0" spc="-10" dirty="0" smtClean="0">
                <a:latin typeface="Calibri"/>
                <a:cs typeface="Calibri"/>
              </a:rPr>
              <a:t>unless they have already reached out to you</a:t>
            </a:r>
          </a:p>
          <a:p>
            <a:pPr marL="569595" marR="5080" indent="-461645">
              <a:buFont typeface="Wingdings"/>
              <a:buChar char=""/>
              <a:tabLst>
                <a:tab pos="570230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Execute </a:t>
            </a:r>
            <a:r>
              <a:rPr sz="2400" b="0" spc="-35" dirty="0" smtClean="0">
                <a:latin typeface="Calibri"/>
                <a:cs typeface="Calibri"/>
              </a:rPr>
              <a:t>c</a:t>
            </a:r>
            <a:r>
              <a:rPr sz="2400" b="0" spc="-20" dirty="0" smtClean="0">
                <a:latin typeface="Calibri"/>
                <a:cs typeface="Calibri"/>
              </a:rPr>
              <a:t>o</a:t>
            </a:r>
            <a:r>
              <a:rPr sz="2400" b="0" spc="-40" dirty="0" smtClean="0">
                <a:latin typeface="Calibri"/>
                <a:cs typeface="Calibri"/>
              </a:rPr>
              <a:t>n</a:t>
            </a:r>
            <a:r>
              <a:rPr sz="2400" b="0" spc="-10" dirty="0" smtClean="0">
                <a:latin typeface="Calibri"/>
                <a:cs typeface="Calibri"/>
              </a:rPr>
              <a:t>t</a:t>
            </a:r>
            <a:r>
              <a:rPr sz="2400" b="0" spc="-70" dirty="0" smtClean="0">
                <a:latin typeface="Calibri"/>
                <a:cs typeface="Calibri"/>
              </a:rPr>
              <a:t>r</a:t>
            </a:r>
            <a:r>
              <a:rPr sz="2400" b="0" spc="-15" dirty="0" smtClean="0">
                <a:latin typeface="Calibri"/>
                <a:cs typeface="Calibri"/>
              </a:rPr>
              <a:t>a</a:t>
            </a:r>
            <a:r>
              <a:rPr sz="2400" b="0" spc="-5" dirty="0" smtClean="0">
                <a:latin typeface="Calibri"/>
                <a:cs typeface="Calibri"/>
              </a:rPr>
              <a:t>c</a:t>
            </a:r>
            <a:r>
              <a:rPr sz="2400" b="0" spc="-10" dirty="0" smtClean="0">
                <a:latin typeface="Calibri"/>
                <a:cs typeface="Calibri"/>
              </a:rPr>
              <a:t>t</a:t>
            </a:r>
            <a:r>
              <a:rPr sz="2400" b="0" spc="10" dirty="0" smtClean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o</a:t>
            </a:r>
            <a:r>
              <a:rPr sz="2400" b="0" spc="-10" dirty="0">
                <a:latin typeface="Calibri"/>
                <a:cs typeface="Calibri"/>
              </a:rPr>
              <a:t>r</a:t>
            </a:r>
            <a:r>
              <a:rPr sz="2400" b="0" spc="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ag</a:t>
            </a:r>
            <a:r>
              <a:rPr sz="2400" b="0" spc="-40" dirty="0">
                <a:latin typeface="Calibri"/>
                <a:cs typeface="Calibri"/>
              </a:rPr>
              <a:t>r</a:t>
            </a:r>
            <a:r>
              <a:rPr sz="2400" b="0" spc="-20" dirty="0">
                <a:latin typeface="Calibri"/>
                <a:cs typeface="Calibri"/>
              </a:rPr>
              <a:t>eeme</a:t>
            </a:r>
            <a:r>
              <a:rPr sz="2400" b="0" spc="-45" dirty="0">
                <a:latin typeface="Calibri"/>
                <a:cs typeface="Calibri"/>
              </a:rPr>
              <a:t>n</a:t>
            </a:r>
            <a:r>
              <a:rPr sz="2400" b="0" spc="-10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171575" lvl="1" indent="-463550">
              <a:spcBef>
                <a:spcPts val="309"/>
              </a:spcBef>
              <a:buFont typeface="Courier New" panose="02070309020205020404" pitchFamily="49" charset="0"/>
              <a:buChar char="o"/>
              <a:tabLst>
                <a:tab pos="1629410" algn="l"/>
              </a:tabLst>
            </a:pPr>
            <a:r>
              <a:rPr sz="2400" spc="-75" dirty="0" smtClean="0">
                <a:latin typeface="Calibri"/>
                <a:cs typeface="Calibri"/>
              </a:rPr>
              <a:t>F</a:t>
            </a:r>
            <a:r>
              <a:rPr sz="2400" spc="-10" dirty="0" smtClean="0">
                <a:latin typeface="Calibri"/>
                <a:cs typeface="Calibri"/>
              </a:rPr>
              <a:t>acili</a:t>
            </a:r>
            <a:r>
              <a:rPr sz="2400" spc="-40" dirty="0" smtClean="0">
                <a:latin typeface="Calibri"/>
                <a:cs typeface="Calibri"/>
              </a:rPr>
              <a:t>t</a:t>
            </a:r>
            <a:r>
              <a:rPr sz="2400" spc="-35" dirty="0" smtClean="0">
                <a:latin typeface="Calibri"/>
                <a:cs typeface="Calibri"/>
              </a:rPr>
              <a:t>a</a:t>
            </a:r>
            <a:r>
              <a:rPr sz="2400" spc="-40" dirty="0" smtClean="0">
                <a:latin typeface="Calibri"/>
                <a:cs typeface="Calibri"/>
              </a:rPr>
              <a:t>t</a:t>
            </a:r>
            <a:r>
              <a:rPr sz="2400" spc="-10" dirty="0" smtClean="0">
                <a:latin typeface="Calibri"/>
                <a:cs typeface="Calibri"/>
              </a:rPr>
              <a:t>es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ommu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tion</a:t>
            </a:r>
            <a:endParaRPr sz="2400" dirty="0">
              <a:latin typeface="Calibri"/>
              <a:cs typeface="Calibri"/>
            </a:endParaRPr>
          </a:p>
          <a:p>
            <a:pPr marL="1171575" lvl="1" indent="-463550"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1629410" algn="l"/>
              </a:tabLst>
            </a:pPr>
            <a:r>
              <a:rPr sz="2400" spc="-15" dirty="0">
                <a:latin typeface="Calibri"/>
                <a:cs typeface="Calibri"/>
              </a:rPr>
              <a:t>Mini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6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misunde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anding</a:t>
            </a:r>
            <a:endParaRPr sz="2400" dirty="0">
              <a:latin typeface="Calibri"/>
              <a:cs typeface="Calibri"/>
            </a:endParaRPr>
          </a:p>
          <a:p>
            <a:pPr marL="1171575" lvl="1" indent="-46355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629410" algn="l"/>
              </a:tabLst>
            </a:pP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ablishes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ood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orking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el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tionship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 smtClean="0">
                <a:latin typeface="Calibri"/>
                <a:cs typeface="Calibri"/>
              </a:rPr>
              <a:t>s</a:t>
            </a:r>
            <a:r>
              <a:rPr sz="2400" spc="-40" dirty="0" smtClean="0">
                <a:latin typeface="Calibri"/>
                <a:cs typeface="Calibri"/>
              </a:rPr>
              <a:t>t</a:t>
            </a:r>
            <a:r>
              <a:rPr sz="2400" spc="-10" dirty="0" smtClean="0">
                <a:latin typeface="Calibri"/>
                <a:cs typeface="Calibri"/>
              </a:rPr>
              <a:t>ar</a:t>
            </a:r>
            <a:r>
              <a:rPr lang="en-US" sz="2400" spc="-10" dirty="0" smtClean="0">
                <a:latin typeface="Calibri"/>
                <a:cs typeface="Calibri"/>
              </a:rPr>
              <a:t>t</a:t>
            </a:r>
          </a:p>
          <a:p>
            <a:pPr marL="714375" indent="-4635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29410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Terms including but not limited to</a:t>
            </a:r>
          </a:p>
          <a:p>
            <a:pPr marL="1171575" lvl="1" indent="-46355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629410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Respective duties of SOE Staff and Library Staff</a:t>
            </a:r>
          </a:p>
          <a:p>
            <a:pPr marL="1171575" lvl="1" indent="-46355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629410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Security</a:t>
            </a:r>
          </a:p>
          <a:p>
            <a:pPr marL="1171575" lvl="1" indent="-46355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629410" algn="l"/>
              </a:tabLst>
            </a:pPr>
            <a:r>
              <a:rPr sz="2400" spc="-20" dirty="0" smtClean="0">
                <a:latin typeface="Calibri"/>
                <a:cs typeface="Calibri"/>
              </a:rPr>
              <a:t>D</a:t>
            </a:r>
            <a:r>
              <a:rPr sz="2400" spc="-35" dirty="0" smtClean="0">
                <a:latin typeface="Calibri"/>
                <a:cs typeface="Calibri"/>
              </a:rPr>
              <a:t>a</a:t>
            </a:r>
            <a:r>
              <a:rPr sz="2400" spc="-40" dirty="0" smtClean="0">
                <a:latin typeface="Calibri"/>
                <a:cs typeface="Calibri"/>
              </a:rPr>
              <a:t>t</a:t>
            </a:r>
            <a:r>
              <a:rPr sz="2400" spc="-10" dirty="0" smtClean="0">
                <a:latin typeface="Calibri"/>
                <a:cs typeface="Calibri"/>
              </a:rPr>
              <a:t>es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im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f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ope</a:t>
            </a:r>
            <a:r>
              <a:rPr sz="2400" spc="-55" dirty="0" smtClean="0">
                <a:latin typeface="Calibri"/>
                <a:cs typeface="Calibri"/>
              </a:rPr>
              <a:t>r</a:t>
            </a:r>
            <a:r>
              <a:rPr sz="2400" spc="-40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tion</a:t>
            </a:r>
            <a:endParaRPr lang="en-US" sz="2400" dirty="0" smtClean="0">
              <a:latin typeface="Calibri"/>
              <a:cs typeface="Calibri"/>
            </a:endParaRPr>
          </a:p>
          <a:p>
            <a:pPr marL="1171575" lvl="1" indent="-463550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629410" algn="l"/>
              </a:tabLst>
            </a:pPr>
            <a:r>
              <a:rPr sz="2400" spc="-55" dirty="0" smtClean="0">
                <a:latin typeface="Calibri"/>
                <a:cs typeface="Calibri"/>
              </a:rPr>
              <a:t>R</a:t>
            </a:r>
            <a:r>
              <a:rPr sz="2400" spc="-15" dirty="0" smtClean="0">
                <a:latin typeface="Calibri"/>
                <a:cs typeface="Calibri"/>
              </a:rPr>
              <a:t>eimb</a:t>
            </a:r>
            <a:r>
              <a:rPr sz="2400" spc="-25" dirty="0" smtClean="0">
                <a:latin typeface="Calibri"/>
                <a:cs typeface="Calibri"/>
              </a:rPr>
              <a:t>u</a:t>
            </a:r>
            <a:r>
              <a:rPr sz="2400" spc="-45" dirty="0" smtClean="0">
                <a:latin typeface="Calibri"/>
                <a:cs typeface="Calibri"/>
              </a:rPr>
              <a:t>r</a:t>
            </a:r>
            <a:r>
              <a:rPr sz="2400" spc="-20" dirty="0" smtClean="0">
                <a:latin typeface="Calibri"/>
                <a:cs typeface="Calibri"/>
              </a:rPr>
              <a:t>seme</a:t>
            </a:r>
            <a:r>
              <a:rPr sz="2400" spc="-40" dirty="0" smtClean="0">
                <a:latin typeface="Calibri"/>
                <a:cs typeface="Calibri"/>
              </a:rPr>
              <a:t>n</a:t>
            </a:r>
            <a:r>
              <a:rPr sz="2400" spc="-10" dirty="0" smtClean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6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egular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tions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894" y="689101"/>
            <a:ext cx="8652611" cy="1353473"/>
          </a:xfrm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lang="en-US" u="none" spc="-60" dirty="0" smtClean="0"/>
              <a:t>Operating </a:t>
            </a:r>
            <a:r>
              <a:rPr u="none" spc="-70" dirty="0" smtClean="0"/>
              <a:t>C</a:t>
            </a:r>
            <a:r>
              <a:rPr u="none" spc="-60" dirty="0" smtClean="0"/>
              <a:t>o</a:t>
            </a:r>
            <a:r>
              <a:rPr u="none" spc="-90" dirty="0" smtClean="0"/>
              <a:t>n</a:t>
            </a:r>
            <a:r>
              <a:rPr u="none" spc="-65" dirty="0" smtClean="0"/>
              <a:t>c</a:t>
            </a:r>
            <a:r>
              <a:rPr u="none" spc="-90" dirty="0" smtClean="0"/>
              <a:t>ur</a:t>
            </a:r>
            <a:r>
              <a:rPr u="none" spc="-155" dirty="0" smtClean="0"/>
              <a:t>r</a:t>
            </a:r>
            <a:r>
              <a:rPr u="none" spc="-60" dirty="0" smtClean="0"/>
              <a:t>e</a:t>
            </a:r>
            <a:r>
              <a:rPr u="none" spc="-135" dirty="0" smtClean="0"/>
              <a:t>n</a:t>
            </a:r>
            <a:r>
              <a:rPr u="none" spc="-85" dirty="0" smtClean="0"/>
              <a:t>tl</a:t>
            </a:r>
            <a:r>
              <a:rPr u="none" dirty="0" smtClean="0"/>
              <a:t>y</a:t>
            </a:r>
            <a:endParaRPr u="none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45399" y="2086140"/>
            <a:ext cx="8094980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marR="5080" indent="-461645">
              <a:lnSpc>
                <a:spcPct val="100000"/>
              </a:lnSpc>
              <a:spcAft>
                <a:spcPts val="600"/>
              </a:spcAft>
              <a:buFont typeface="Wingdings"/>
              <a:buChar char=""/>
              <a:tabLst>
                <a:tab pos="474980" algn="l"/>
              </a:tabLst>
            </a:pPr>
            <a:r>
              <a:rPr sz="2800" spc="-20" dirty="0">
                <a:latin typeface="Calibri"/>
                <a:cs typeface="Calibri"/>
              </a:rPr>
              <a:t>Limi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clu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(incl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clean</a:t>
            </a:r>
            <a:r>
              <a:rPr sz="2800" spc="-20" dirty="0">
                <a:latin typeface="Calibri"/>
                <a:cs typeface="Calibri"/>
              </a:rPr>
              <a:t>ing se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durin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oti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s,</a:t>
            </a:r>
            <a:r>
              <a:rPr sz="2800" spc="-20" dirty="0">
                <a:latin typeface="Calibri"/>
                <a:cs typeface="Calibri"/>
              </a:rPr>
              <a:t> 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ear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oti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depend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 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oom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egu</a:t>
            </a:r>
            <a:r>
              <a:rPr sz="2800" spc="-15" dirty="0">
                <a:latin typeface="Calibri"/>
                <a:cs typeface="Calibri"/>
              </a:rPr>
              <a:t>lar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(i.e.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book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474345" marR="113664" indent="-46164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"/>
              <a:tabLst>
                <a:tab pos="474980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schedu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gs,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ther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early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oti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period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other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ise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egular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ope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hou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early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oti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endParaRPr sz="2800" dirty="0">
              <a:latin typeface="Calibri"/>
              <a:cs typeface="Calibri"/>
            </a:endParaRPr>
          </a:p>
          <a:p>
            <a:pPr marL="474345" indent="-4616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474980" algn="l"/>
              </a:tabLst>
            </a:pPr>
            <a:r>
              <a:rPr sz="2800" spc="-15" dirty="0">
                <a:latin typeface="Calibri"/>
                <a:cs typeface="Calibri"/>
              </a:rPr>
              <a:t>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ait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closes 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ba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63" rIns="0" bIns="0" rtlCol="0">
            <a:spAutoFit/>
          </a:bodyPr>
          <a:lstStyle/>
          <a:p>
            <a:pPr marL="294005">
              <a:lnSpc>
                <a:spcPct val="100000"/>
              </a:lnSpc>
              <a:tabLst>
                <a:tab pos="8639175" algn="l"/>
              </a:tabLst>
            </a:pPr>
            <a:r>
              <a:rPr spc="-70" dirty="0"/>
              <a:t>W</a:t>
            </a:r>
            <a:r>
              <a:rPr spc="-90" dirty="0"/>
              <a:t>h</a:t>
            </a:r>
            <a:r>
              <a:rPr spc="-140" dirty="0"/>
              <a:t>a</a:t>
            </a:r>
            <a:r>
              <a:rPr spc="-20" dirty="0"/>
              <a:t>t</a:t>
            </a:r>
            <a:r>
              <a:rPr spc="-85" dirty="0"/>
              <a:t> </a:t>
            </a:r>
            <a:r>
              <a:rPr spc="-90" dirty="0"/>
              <a:t>d</a:t>
            </a:r>
            <a:r>
              <a:rPr dirty="0"/>
              <a:t>o</a:t>
            </a:r>
            <a:r>
              <a:rPr spc="-100" dirty="0"/>
              <a:t> </a:t>
            </a:r>
            <a:r>
              <a:rPr spc="-60" dirty="0"/>
              <a:t>E</a:t>
            </a:r>
            <a:r>
              <a:rPr spc="-85" dirty="0"/>
              <a:t>l</a:t>
            </a:r>
            <a:r>
              <a:rPr spc="-60" dirty="0"/>
              <a:t>e</a:t>
            </a:r>
            <a:r>
              <a:rPr spc="-65" dirty="0"/>
              <a:t>c</a:t>
            </a:r>
            <a:r>
              <a:rPr spc="-85" dirty="0"/>
              <a:t>ti</a:t>
            </a:r>
            <a:r>
              <a:rPr spc="-60" dirty="0"/>
              <a:t>o</a:t>
            </a:r>
            <a:r>
              <a:rPr spc="-25" dirty="0"/>
              <a:t>n</a:t>
            </a:r>
            <a:r>
              <a:rPr spc="-80" dirty="0"/>
              <a:t> </a:t>
            </a:r>
            <a:r>
              <a:rPr spc="-285" dirty="0"/>
              <a:t>W</a:t>
            </a:r>
            <a:r>
              <a:rPr spc="-60" dirty="0"/>
              <a:t>o</a:t>
            </a:r>
            <a:r>
              <a:rPr spc="-85" dirty="0"/>
              <a:t>r</a:t>
            </a:r>
            <a:r>
              <a:rPr spc="-235" dirty="0"/>
              <a:t>k</a:t>
            </a:r>
            <a:r>
              <a:rPr spc="-60" dirty="0"/>
              <a:t>e</a:t>
            </a:r>
            <a:r>
              <a:rPr spc="-180" dirty="0"/>
              <a:t>r</a:t>
            </a:r>
            <a:r>
              <a:rPr spc="-20" dirty="0"/>
              <a:t>s</a:t>
            </a:r>
            <a:r>
              <a:rPr spc="-80" dirty="0"/>
              <a:t> </a:t>
            </a:r>
            <a:r>
              <a:rPr spc="-90" dirty="0"/>
              <a:t>d</a:t>
            </a:r>
            <a:r>
              <a:rPr dirty="0"/>
              <a:t>o 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0713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78204" y="2084755"/>
            <a:ext cx="8622996" cy="513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345" indent="-461645">
              <a:lnSpc>
                <a:spcPct val="100000"/>
              </a:lnSpc>
              <a:buFont typeface="Wingdings"/>
              <a:buChar char=""/>
              <a:tabLst>
                <a:tab pos="474980" algn="l"/>
              </a:tabLst>
            </a:pPr>
            <a:r>
              <a:rPr sz="2800" spc="-20" dirty="0">
                <a:latin typeface="Calibri"/>
                <a:cs typeface="Calibri"/>
              </a:rPr>
              <a:t>Co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cess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oom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author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 marL="474345">
              <a:lnSpc>
                <a:spcPct val="100000"/>
              </a:lnSpc>
              <a:spcAft>
                <a:spcPts val="600"/>
              </a:spcAft>
            </a:pPr>
            <a:r>
              <a:rPr lang="en-US" sz="2800" spc="-20" dirty="0" smtClean="0">
                <a:latin typeface="Calibri"/>
                <a:cs typeface="Calibri"/>
              </a:rPr>
              <a:t>p</a:t>
            </a:r>
            <a:r>
              <a:rPr sz="2800" spc="-20" dirty="0" smtClean="0">
                <a:latin typeface="Calibri"/>
                <a:cs typeface="Calibri"/>
              </a:rPr>
              <a:t>e</a:t>
            </a:r>
            <a:r>
              <a:rPr sz="2800" spc="-70" dirty="0" smtClean="0">
                <a:latin typeface="Calibri"/>
                <a:cs typeface="Calibri"/>
              </a:rPr>
              <a:t>r</a:t>
            </a:r>
            <a:r>
              <a:rPr sz="2800" spc="-20" dirty="0" smtClean="0">
                <a:latin typeface="Calibri"/>
                <a:cs typeface="Calibri"/>
              </a:rPr>
              <a:t>sons</a:t>
            </a:r>
            <a:r>
              <a:rPr lang="en-US" sz="2800" spc="-20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043940" lvl="1" indent="-342900">
              <a:lnSpc>
                <a:spcPct val="100000"/>
              </a:lnSpc>
              <a:spcBef>
                <a:spcPts val="330"/>
              </a:spcBef>
              <a:buFont typeface="Courier New" panose="02070309020205020404" pitchFamily="49" charset="0"/>
              <a:buChar char="o"/>
              <a:tabLst>
                <a:tab pos="1153160" algn="l"/>
              </a:tabLst>
            </a:pPr>
            <a:r>
              <a:rPr sz="2800" spc="-10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</a:p>
          <a:p>
            <a:pPr marL="1043941" lvl="1" indent="-34290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1153160" algn="l"/>
              </a:tabLst>
            </a:pPr>
            <a:r>
              <a:rPr sz="2800" spc="-10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10" dirty="0">
                <a:latin typeface="Calibri"/>
                <a:cs typeface="Calibri"/>
              </a:rPr>
              <a:t>r</a:t>
            </a:r>
            <a:r>
              <a:rPr sz="2800" spc="-145" dirty="0">
                <a:latin typeface="Calibri"/>
                <a:cs typeface="Calibri"/>
              </a:rPr>
              <a:t>’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 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egi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(if assi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ance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equi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er)</a:t>
            </a:r>
          </a:p>
          <a:p>
            <a:pPr marL="1043941" lvl="1" indent="-34290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1153160" algn="l"/>
              </a:tabLst>
            </a:pPr>
            <a:r>
              <a:rPr sz="2800" spc="-5" dirty="0">
                <a:latin typeface="Calibri"/>
                <a:cs typeface="Calibri"/>
              </a:rPr>
              <a:t>Someon</a:t>
            </a:r>
            <a:r>
              <a:rPr sz="2800" dirty="0">
                <a:latin typeface="Calibri"/>
                <a:cs typeface="Calibri"/>
              </a:rPr>
              <a:t>e 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a 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1043940" marR="5240655" lvl="1" indent="-342900">
              <a:lnSpc>
                <a:spcPct val="110400"/>
              </a:lnSpc>
              <a:buFont typeface="Courier New" panose="02070309020205020404" pitchFamily="49" charset="0"/>
              <a:buChar char="o"/>
              <a:tabLst>
                <a:tab pos="1153160" algn="l"/>
              </a:tabLst>
            </a:pPr>
            <a:r>
              <a:rPr sz="2800" spc="-7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 smtClean="0">
                <a:latin typeface="Calibri"/>
                <a:cs typeface="Calibri"/>
              </a:rPr>
              <a:t>w</a:t>
            </a:r>
            <a:r>
              <a:rPr sz="2800" spc="-25" dirty="0" smtClean="0">
                <a:latin typeface="Calibri"/>
                <a:cs typeface="Calibri"/>
              </a:rPr>
              <a:t>a</a:t>
            </a:r>
            <a:r>
              <a:rPr sz="2800" spc="-35" dirty="0" smtClean="0">
                <a:latin typeface="Calibri"/>
                <a:cs typeface="Calibri"/>
              </a:rPr>
              <a:t>t</a:t>
            </a:r>
            <a:r>
              <a:rPr sz="2800" spc="-15" dirty="0" smtClean="0">
                <a:latin typeface="Calibri"/>
                <a:cs typeface="Calibri"/>
              </a:rPr>
              <a:t>ch</a:t>
            </a:r>
            <a:r>
              <a:rPr sz="2800" spc="-10" dirty="0" smtClean="0">
                <a:latin typeface="Calibri"/>
                <a:cs typeface="Calibri"/>
              </a:rPr>
              <a:t>e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dirty="0" smtClean="0">
                <a:latin typeface="Calibri"/>
                <a:cs typeface="Calibri"/>
              </a:rPr>
              <a:t>s</a:t>
            </a:r>
            <a:endParaRPr lang="en-US" sz="2800" dirty="0" smtClean="0">
              <a:latin typeface="Calibri"/>
              <a:cs typeface="Calibri"/>
            </a:endParaRPr>
          </a:p>
          <a:p>
            <a:pPr marL="1043940" marR="5240655" lvl="1" indent="-342900">
              <a:lnSpc>
                <a:spcPct val="110400"/>
              </a:lnSpc>
              <a:buFont typeface="Courier New" panose="02070309020205020404" pitchFamily="49" charset="0"/>
              <a:buChar char="o"/>
              <a:tabLst>
                <a:tab pos="1153160" algn="l"/>
              </a:tabLst>
            </a:pPr>
            <a:r>
              <a:rPr sz="2800" spc="-70" dirty="0" smtClean="0">
                <a:latin typeface="Calibri"/>
                <a:cs typeface="Calibri"/>
              </a:rPr>
              <a:t>P</a:t>
            </a:r>
            <a:r>
              <a:rPr sz="2800" spc="-5" dirty="0" smtClean="0">
                <a:latin typeface="Calibri"/>
                <a:cs typeface="Calibri"/>
              </a:rPr>
              <a:t>ol</a:t>
            </a:r>
            <a:r>
              <a:rPr sz="2800" dirty="0" smtClean="0">
                <a:latin typeface="Calibri"/>
                <a:cs typeface="Calibri"/>
              </a:rPr>
              <a:t>l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45" dirty="0" smtClean="0">
                <a:latin typeface="Calibri"/>
                <a:cs typeface="Calibri"/>
              </a:rPr>
              <a:t>w</a:t>
            </a:r>
            <a:r>
              <a:rPr sz="2800" spc="-20" dirty="0" smtClean="0">
                <a:latin typeface="Calibri"/>
                <a:cs typeface="Calibri"/>
              </a:rPr>
              <a:t>or</a:t>
            </a:r>
            <a:r>
              <a:rPr sz="2800" spc="-90" dirty="0" smtClean="0">
                <a:latin typeface="Calibri"/>
                <a:cs typeface="Calibri"/>
              </a:rPr>
              <a:t>k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40" dirty="0" smtClean="0">
                <a:latin typeface="Calibri"/>
                <a:cs typeface="Calibri"/>
              </a:rPr>
              <a:t>r</a:t>
            </a:r>
            <a:r>
              <a:rPr sz="2800" dirty="0" smtClean="0">
                <a:latin typeface="Calibri"/>
                <a:cs typeface="Calibri"/>
              </a:rPr>
              <a:t>s</a:t>
            </a:r>
            <a:endParaRPr lang="en-US" sz="2800" dirty="0" smtClean="0">
              <a:latin typeface="Calibri"/>
              <a:cs typeface="Calibri"/>
            </a:endParaRPr>
          </a:p>
          <a:p>
            <a:pPr marL="1043940" marR="5240655" lvl="1" indent="-342900">
              <a:lnSpc>
                <a:spcPct val="110400"/>
              </a:lnSpc>
              <a:buFont typeface="Courier New" panose="02070309020205020404" pitchFamily="49" charset="0"/>
              <a:buChar char="o"/>
              <a:tabLst>
                <a:tab pos="1153160" algn="l"/>
              </a:tabLst>
            </a:pPr>
            <a:r>
              <a:rPr sz="2800" spc="-5" dirty="0" smtClean="0">
                <a:latin typeface="Calibri"/>
                <a:cs typeface="Calibri"/>
              </a:rPr>
              <a:t>SO</a:t>
            </a:r>
            <a:r>
              <a:rPr sz="2800" dirty="0" smtClean="0">
                <a:latin typeface="Calibri"/>
                <a:cs typeface="Calibri"/>
              </a:rPr>
              <a:t>E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</a:p>
          <a:p>
            <a:pPr marL="1043941" lvl="1" indent="-34290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1153160" algn="l"/>
              </a:tabLst>
            </a:pP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me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eme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ency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vice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pe</a:t>
            </a:r>
            <a:r>
              <a:rPr sz="2800" spc="-30" dirty="0" smtClean="0">
                <a:latin typeface="Calibri"/>
                <a:cs typeface="Calibri"/>
              </a:rPr>
              <a:t>r</a:t>
            </a:r>
            <a:r>
              <a:rPr sz="2800" spc="-5" dirty="0" smtClean="0">
                <a:latin typeface="Calibri"/>
                <a:cs typeface="Calibri"/>
              </a:rPr>
              <a:t>s</a:t>
            </a:r>
            <a:r>
              <a:rPr sz="2800" spc="-15" dirty="0" smtClean="0">
                <a:latin typeface="Calibri"/>
                <a:cs typeface="Calibri"/>
              </a:rPr>
              <a:t>o</a:t>
            </a:r>
            <a:r>
              <a:rPr sz="2800" spc="-5" dirty="0" smtClean="0">
                <a:latin typeface="Calibri"/>
                <a:cs typeface="Calibri"/>
              </a:rPr>
              <a:t>nnel</a:t>
            </a:r>
            <a:r>
              <a:rPr lang="en-US" sz="2800" dirty="0">
                <a:latin typeface="Calibri"/>
                <a:cs typeface="Calibri"/>
              </a:rPr>
              <a:t> </a:t>
            </a:r>
            <a:endParaRPr lang="en-US" sz="2800" dirty="0" smtClean="0">
              <a:latin typeface="Calibri"/>
              <a:cs typeface="Calibri"/>
            </a:endParaRPr>
          </a:p>
          <a:p>
            <a:pPr marL="701041" lvl="1">
              <a:lnSpc>
                <a:spcPct val="100000"/>
              </a:lnSpc>
              <a:spcBef>
                <a:spcPts val="300"/>
              </a:spcBef>
              <a:tabLst>
                <a:tab pos="115316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     </a:t>
            </a:r>
            <a:r>
              <a:rPr sz="2800" spc="-5" dirty="0" smtClean="0">
                <a:latin typeface="Calibri"/>
                <a:cs typeface="Calibri"/>
              </a:rPr>
              <a:t>(wit</a:t>
            </a:r>
            <a:r>
              <a:rPr sz="2800" dirty="0" smtClean="0">
                <a:latin typeface="Calibri"/>
                <a:cs typeface="Calibri"/>
              </a:rPr>
              <a:t>h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missi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69007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822" y="360896"/>
            <a:ext cx="8652611" cy="1615827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294005">
              <a:lnSpc>
                <a:spcPct val="100000"/>
              </a:lnSpc>
            </a:pPr>
            <a:r>
              <a:rPr u="none" spc="-110" dirty="0"/>
              <a:t>W</a:t>
            </a:r>
            <a:r>
              <a:rPr u="none" spc="-85" dirty="0"/>
              <a:t>h</a:t>
            </a:r>
            <a:r>
              <a:rPr u="none" spc="-135" dirty="0"/>
              <a:t>a</a:t>
            </a:r>
            <a:r>
              <a:rPr u="none" spc="-20" dirty="0"/>
              <a:t>t</a:t>
            </a:r>
            <a:r>
              <a:rPr u="none" spc="-85" dirty="0"/>
              <a:t> d</a:t>
            </a:r>
            <a:r>
              <a:rPr u="none" dirty="0"/>
              <a:t>o</a:t>
            </a:r>
            <a:r>
              <a:rPr u="none" spc="-100" dirty="0"/>
              <a:t> </a:t>
            </a:r>
            <a:r>
              <a:rPr u="none" spc="-85" dirty="0"/>
              <a:t>El</a:t>
            </a:r>
            <a:r>
              <a:rPr u="none" spc="-60" dirty="0"/>
              <a:t>ec</a:t>
            </a:r>
            <a:r>
              <a:rPr u="none" spc="-85" dirty="0"/>
              <a:t>ti</a:t>
            </a:r>
            <a:r>
              <a:rPr u="none" spc="-60" dirty="0"/>
              <a:t>o</a:t>
            </a:r>
            <a:r>
              <a:rPr u="none" spc="-25" dirty="0"/>
              <a:t>n</a:t>
            </a:r>
            <a:r>
              <a:rPr u="none" spc="-75" dirty="0"/>
              <a:t> </a:t>
            </a:r>
            <a:r>
              <a:rPr u="none" spc="-325" dirty="0"/>
              <a:t>W</a:t>
            </a:r>
            <a:r>
              <a:rPr u="none" spc="-60" dirty="0"/>
              <a:t>o</a:t>
            </a:r>
            <a:r>
              <a:rPr u="none" spc="-80" dirty="0"/>
              <a:t>r</a:t>
            </a:r>
            <a:r>
              <a:rPr u="none" spc="-260" dirty="0"/>
              <a:t>k</a:t>
            </a:r>
            <a:r>
              <a:rPr u="none" spc="-60" dirty="0"/>
              <a:t>e</a:t>
            </a:r>
            <a:r>
              <a:rPr u="none" spc="-180" dirty="0"/>
              <a:t>r</a:t>
            </a:r>
            <a:r>
              <a:rPr u="none" spc="-20" dirty="0"/>
              <a:t>s</a:t>
            </a:r>
            <a:r>
              <a:rPr u="none" spc="-80" dirty="0"/>
              <a:t> </a:t>
            </a:r>
            <a:r>
              <a:rPr u="none" spc="-85" dirty="0" smtClean="0"/>
              <a:t>d</a:t>
            </a:r>
            <a:r>
              <a:rPr u="none" dirty="0" smtClean="0"/>
              <a:t>o</a:t>
            </a:r>
            <a:r>
              <a:rPr lang="en-US" u="none" dirty="0" smtClean="0"/>
              <a:t/>
            </a:r>
            <a:br>
              <a:rPr lang="en-US" u="none" dirty="0" smtClean="0"/>
            </a:br>
            <a:r>
              <a:rPr lang="en-US" sz="4000" u="none" dirty="0" smtClean="0"/>
              <a:t>(continued)</a:t>
            </a:r>
            <a:endParaRPr sz="4000" u="none" dirty="0"/>
          </a:p>
        </p:txBody>
      </p:sp>
      <p:sp>
        <p:nvSpPr>
          <p:cNvPr id="4" name="object 4"/>
          <p:cNvSpPr txBox="1"/>
          <p:nvPr/>
        </p:nvSpPr>
        <p:spPr>
          <a:xfrm>
            <a:off x="1241932" y="2269068"/>
            <a:ext cx="7931150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/>
              <a:buChar char=""/>
              <a:tabLst>
                <a:tab pos="469900" algn="l"/>
                <a:tab pos="6616700" algn="l"/>
              </a:tabLst>
            </a:pPr>
            <a:r>
              <a:rPr sz="2800" spc="-15" dirty="0" smtClean="0">
                <a:latin typeface="Calibri"/>
                <a:cs typeface="Calibri"/>
              </a:rPr>
              <a:t>Mark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bou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dari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100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pol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ance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lang="en-US" sz="2800" dirty="0" smtClean="0">
                <a:latin typeface="Calibri"/>
                <a:cs typeface="Calibri"/>
              </a:rPr>
              <a:t>              </a:t>
            </a:r>
            <a:r>
              <a:rPr sz="2800" spc="25" dirty="0" smtClean="0">
                <a:latin typeface="Calibri"/>
                <a:cs typeface="Calibri"/>
              </a:rPr>
              <a:t>(</a:t>
            </a:r>
            <a:r>
              <a:rPr sz="2800" spc="-15" dirty="0" smtClean="0">
                <a:latin typeface="Calibri"/>
                <a:cs typeface="Calibri"/>
              </a:rPr>
              <a:t>§ </a:t>
            </a:r>
            <a:r>
              <a:rPr sz="2800" spc="-15" dirty="0">
                <a:latin typeface="Calibri"/>
                <a:cs typeface="Calibri"/>
              </a:rPr>
              <a:t>102.031,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Fla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t.)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/>
              <a:buChar char="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Mai</a:t>
            </a:r>
            <a:r>
              <a:rPr sz="2800" spc="-5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clean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Mai</a:t>
            </a:r>
            <a:r>
              <a:rPr sz="2800" spc="-5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ain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8862567" y="7391400"/>
            <a:ext cx="310515" cy="242570"/>
          </a:xfrm>
        </p:spPr>
        <p:txBody>
          <a:bodyPr/>
          <a:lstStyle/>
          <a:p>
            <a:pPr marL="99695">
              <a:lnSpc>
                <a:spcPct val="10000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3149</Words>
  <Application>Microsoft Office PowerPoint</Application>
  <PresentationFormat>Custom</PresentationFormat>
  <Paragraphs>499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Serving as a Voting Site</vt:lpstr>
      <vt:lpstr>When is Early Voting</vt:lpstr>
      <vt:lpstr>How to Serve as a Voting Site</vt:lpstr>
      <vt:lpstr>Operating Concurrently</vt:lpstr>
      <vt:lpstr>What do Election Workers do  </vt:lpstr>
      <vt:lpstr>What do Election Workers do (continued)</vt:lpstr>
      <vt:lpstr>Securing the Site</vt:lpstr>
      <vt:lpstr>Timeline and Activities for Elections’ Office to Prepare</vt:lpstr>
      <vt:lpstr>For Election Day</vt:lpstr>
      <vt:lpstr>PowerPoint Presentation</vt:lpstr>
      <vt:lpstr>PowerPoint Presentation</vt:lpstr>
      <vt:lpstr>National Voter Registration Act</vt:lpstr>
      <vt:lpstr>Types of VRAs  </vt:lpstr>
      <vt:lpstr>PowerPoint Presentation</vt:lpstr>
      <vt:lpstr>Public library for purposes of VRA</vt:lpstr>
      <vt:lpstr>PowerPoint Presentation</vt:lpstr>
      <vt:lpstr>Duties - Federal and/or State</vt:lpstr>
      <vt:lpstr>Duties - Federal and/or State (continued)</vt:lpstr>
      <vt:lpstr>Duties - Federal and/or State (continued)</vt:lpstr>
      <vt:lpstr>Activity Reporting  </vt:lpstr>
      <vt:lpstr>Statutory Cites</vt:lpstr>
      <vt:lpstr>PowerPoint Presentation</vt:lpstr>
      <vt:lpstr>PowerPoint Presentation</vt:lpstr>
      <vt:lpstr>When to Offer Voter Registration Services  </vt:lpstr>
      <vt:lpstr>To Whom Do I Offer Services?  </vt:lpstr>
      <vt:lpstr>Special Class of Applicants:</vt:lpstr>
      <vt:lpstr>PowerPoint Presentation</vt:lpstr>
      <vt:lpstr>PowerPoint Presentation</vt:lpstr>
      <vt:lpstr>PowerPoint Presentation</vt:lpstr>
      <vt:lpstr>PowerPoint Presentation</vt:lpstr>
      <vt:lpstr>Applicant Choice  </vt:lpstr>
      <vt:lpstr>Voter Registration Options  </vt:lpstr>
      <vt:lpstr>PowerPoint Presentation</vt:lpstr>
      <vt:lpstr>Paper Applications</vt:lpstr>
      <vt:lpstr>Other Acceptable Paper Applications Forms  </vt:lpstr>
      <vt:lpstr>PowerPoint Presentation</vt:lpstr>
      <vt:lpstr>PowerPoint Presentation</vt:lpstr>
      <vt:lpstr>Why Are Optional Fields Still Important?  </vt:lpstr>
      <vt:lpstr>Why Are Optional Fields Still Important?</vt:lpstr>
      <vt:lpstr>Political Party Affiliation</vt:lpstr>
      <vt:lpstr>PowerPoint Presentation</vt:lpstr>
      <vt:lpstr>PowerPoint Presentation</vt:lpstr>
      <vt:lpstr>How to Assist</vt:lpstr>
      <vt:lpstr>How to Assist (con’td) </vt:lpstr>
      <vt:lpstr>   Application Processing  </vt:lpstr>
      <vt:lpstr>PowerPoint Presentation</vt:lpstr>
      <vt:lpstr>PowerPoint Presentation</vt:lpstr>
      <vt:lpstr>PowerPoint Presentation</vt:lpstr>
      <vt:lpstr>Non-Compliance with NVRA - Action  </vt:lpstr>
      <vt:lpstr>Non-Compliance with NVRA - Remedy  </vt:lpstr>
      <vt:lpstr>PowerPoint Presentation</vt:lpstr>
      <vt:lpstr>PowerPoint Presentation</vt:lpstr>
      <vt:lpstr>Elections Key Dates 2020</vt:lpstr>
      <vt:lpstr>Contact Information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Registration and Early Voting Overview for Libraries;</dc:title>
  <dc:creator>Ferguson, Katrinia R.</dc:creator>
  <cp:lastModifiedBy>Allen, Alexia M.</cp:lastModifiedBy>
  <cp:revision>35</cp:revision>
  <dcterms:created xsi:type="dcterms:W3CDTF">2020-09-04T08:48:14Z</dcterms:created>
  <dcterms:modified xsi:type="dcterms:W3CDTF">2022-03-09T19:09:26Z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2018-07-05T00:00:00Z</vt:filetime>
  </property>
  <property fmtid="{D5CDD505-2E9C-101B-9397-08002B2CF9AE}" pid="3" name="LastSaved">
    <vt:filetime>2020-09-04T00:00:00Z</vt:filetime>
  </property>
</Properties>
</file>