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 id="2147483648" r:id="rId5"/>
  </p:sldMasterIdLst>
  <p:notesMasterIdLst>
    <p:notesMasterId r:id="rId27"/>
  </p:notesMasterIdLst>
  <p:sldIdLst>
    <p:sldId id="256" r:id="rId6"/>
    <p:sldId id="257" r:id="rId7"/>
    <p:sldId id="258" r:id="rId8"/>
    <p:sldId id="259" r:id="rId9"/>
    <p:sldId id="260"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1pPr>
    <a:lvl2pPr marL="0" marR="0" indent="45720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2pPr>
    <a:lvl3pPr marL="0" marR="0" indent="91440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3pPr>
    <a:lvl4pPr marL="0" marR="0" indent="137160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4pPr>
    <a:lvl5pPr marL="0" marR="0" indent="182880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5pPr>
    <a:lvl6pPr marL="0" marR="0" indent="228600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6pPr>
    <a:lvl7pPr marL="0" marR="0" indent="274320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7pPr>
    <a:lvl8pPr marL="0" marR="0" indent="320040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8pPr>
    <a:lvl9pPr marL="0" marR="0" indent="365760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4601E-4FAD-445F-88F6-00AE26690FE4}" v="78" dt="2022-12-01T18:35:38.625"/>
    <p1510:client id="{9A53E552-B3A5-4F47-9BE7-2FD00F1D37E5}" v="2" dt="2022-11-22T16:05:48.196"/>
    <p1510:client id="{A0500BC1-7E2A-47A3-A27F-80E2526F570A}" v="1" dt="2022-12-01T18:29:24.978"/>
    <p1510:client id="{F29C6B26-065C-40F9-9FD0-B4A40B8ED6D5}" v="1" dt="2022-12-01T18:22:27.37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74"/>
  </p:normalViewPr>
  <p:slideViewPr>
    <p:cSldViewPr snapToGrid="0">
      <p:cViewPr varScale="1">
        <p:scale>
          <a:sx n="53" d="100"/>
          <a:sy n="53" d="100"/>
        </p:scale>
        <p:origin x="58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ert, Kymberly D." userId="S::kymberly.emmert@dos.myflorida.com::eb525ebb-b31b-46bd-9ff9-d004f11bd9d6" providerId="AD" clId="Web-{1C14601E-4FAD-445F-88F6-00AE26690FE4}"/>
    <pc:docChg chg="modSld">
      <pc:chgData name="Emmert, Kymberly D." userId="S::kymberly.emmert@dos.myflorida.com::eb525ebb-b31b-46bd-9ff9-d004f11bd9d6" providerId="AD" clId="Web-{1C14601E-4FAD-445F-88F6-00AE26690FE4}" dt="2022-12-01T18:35:38.625" v="61" actId="20577"/>
      <pc:docMkLst>
        <pc:docMk/>
      </pc:docMkLst>
      <pc:sldChg chg="addSp modSp">
        <pc:chgData name="Emmert, Kymberly D." userId="S::kymberly.emmert@dos.myflorida.com::eb525ebb-b31b-46bd-9ff9-d004f11bd9d6" providerId="AD" clId="Web-{1C14601E-4FAD-445F-88F6-00AE26690FE4}" dt="2022-12-01T18:35:38.625" v="61" actId="20577"/>
        <pc:sldMkLst>
          <pc:docMk/>
          <pc:sldMk cId="3027998113" sldId="277"/>
        </pc:sldMkLst>
        <pc:spChg chg="add mod">
          <ac:chgData name="Emmert, Kymberly D." userId="S::kymberly.emmert@dos.myflorida.com::eb525ebb-b31b-46bd-9ff9-d004f11bd9d6" providerId="AD" clId="Web-{1C14601E-4FAD-445F-88F6-00AE26690FE4}" dt="2022-12-01T18:33:04.359" v="17" actId="20577"/>
          <ac:spMkLst>
            <pc:docMk/>
            <pc:sldMk cId="3027998113" sldId="277"/>
            <ac:spMk id="2" creationId="{D7F04DDE-3DD0-E462-E4F9-844E30CD7CA8}"/>
          </ac:spMkLst>
        </pc:spChg>
        <pc:spChg chg="mod">
          <ac:chgData name="Emmert, Kymberly D." userId="S::kymberly.emmert@dos.myflorida.com::eb525ebb-b31b-46bd-9ff9-d004f11bd9d6" providerId="AD" clId="Web-{1C14601E-4FAD-445F-88F6-00AE26690FE4}" dt="2022-12-01T18:35:38.625" v="61" actId="20577"/>
          <ac:spMkLst>
            <pc:docMk/>
            <pc:sldMk cId="3027998113" sldId="277"/>
            <ac:spMk id="4" creationId="{66454AEE-659C-1131-9809-CE2CD0AB2C82}"/>
          </ac:spMkLst>
        </pc:spChg>
      </pc:sldChg>
    </pc:docChg>
  </pc:docChgLst>
  <pc:docChgLst>
    <pc:chgData name="Tipler, Amy" userId="S::amy.tipler@dos.myflorida.com::8981ad34-9f41-415e-8de9-995d5311dbaa" providerId="AD" clId="Web-{A0500BC1-7E2A-47A3-A27F-80E2526F570A}"/>
    <pc:docChg chg="addSld addMainMaster modMainMaster">
      <pc:chgData name="Tipler, Amy" userId="S::amy.tipler@dos.myflorida.com::8981ad34-9f41-415e-8de9-995d5311dbaa" providerId="AD" clId="Web-{A0500BC1-7E2A-47A3-A27F-80E2526F570A}" dt="2022-12-01T18:29:24.978" v="0"/>
      <pc:docMkLst>
        <pc:docMk/>
      </pc:docMkLst>
      <pc:sldChg chg="add">
        <pc:chgData name="Tipler, Amy" userId="S::amy.tipler@dos.myflorida.com::8981ad34-9f41-415e-8de9-995d5311dbaa" providerId="AD" clId="Web-{A0500BC1-7E2A-47A3-A27F-80E2526F570A}" dt="2022-12-01T18:29:24.978" v="0"/>
        <pc:sldMkLst>
          <pc:docMk/>
          <pc:sldMk cId="3027998113" sldId="277"/>
        </pc:sldMkLst>
      </pc:sldChg>
      <pc:sldMasterChg chg="add addSldLayout">
        <pc:chgData name="Tipler, Amy" userId="S::amy.tipler@dos.myflorida.com::8981ad34-9f41-415e-8de9-995d5311dbaa" providerId="AD" clId="Web-{A0500BC1-7E2A-47A3-A27F-80E2526F570A}" dt="2022-12-01T18:29:24.978" v="0"/>
        <pc:sldMasterMkLst>
          <pc:docMk/>
          <pc:sldMasterMk cId="1082917970" sldId="2147483648"/>
        </pc:sldMasterMkLst>
        <pc:sldLayoutChg chg="add">
          <pc:chgData name="Tipler, Amy" userId="S::amy.tipler@dos.myflorida.com::8981ad34-9f41-415e-8de9-995d5311dbaa" providerId="AD" clId="Web-{A0500BC1-7E2A-47A3-A27F-80E2526F570A}" dt="2022-12-01T18:29:24.978" v="0"/>
          <pc:sldLayoutMkLst>
            <pc:docMk/>
            <pc:sldMasterMk cId="1082917970" sldId="2147483648"/>
            <pc:sldLayoutMk cId="3416719766" sldId="2147483649"/>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4242870436" sldId="2147483650"/>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792649696" sldId="2147483651"/>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1054958237" sldId="2147483652"/>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3509017924" sldId="2147483653"/>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2538125077" sldId="2147483654"/>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1077613268" sldId="2147483655"/>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970891888" sldId="2147483656"/>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3790509400" sldId="2147483657"/>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3976387071" sldId="2147483658"/>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243530156" sldId="2147483659"/>
          </pc:sldLayoutMkLst>
        </pc:sldLayoutChg>
        <pc:sldLayoutChg chg="add">
          <pc:chgData name="Tipler, Amy" userId="S::amy.tipler@dos.myflorida.com::8981ad34-9f41-415e-8de9-995d5311dbaa" providerId="AD" clId="Web-{A0500BC1-7E2A-47A3-A27F-80E2526F570A}" dt="2022-12-01T18:29:24.978" v="0"/>
          <pc:sldLayoutMkLst>
            <pc:docMk/>
            <pc:sldMasterMk cId="1082917970" sldId="2147483648"/>
            <pc:sldLayoutMk cId="1302304571" sldId="2147483660"/>
          </pc:sldLayoutMkLst>
        </pc:sldLayoutChg>
      </pc:sldMasterChg>
      <pc:sldMasterChg chg="replId modSldLayout">
        <pc:chgData name="Tipler, Amy" userId="S::amy.tipler@dos.myflorida.com::8981ad34-9f41-415e-8de9-995d5311dbaa" providerId="AD" clId="Web-{A0500BC1-7E2A-47A3-A27F-80E2526F570A}" dt="2022-12-01T18:29:24.978" v="0"/>
        <pc:sldMasterMkLst>
          <pc:docMk/>
          <pc:sldMasterMk cId="0" sldId="2147483666"/>
        </pc:sldMasterMkLst>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67"/>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68"/>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69"/>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0"/>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1"/>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2"/>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3"/>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4"/>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5"/>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6"/>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7"/>
          </pc:sldLayoutMkLst>
        </pc:sldLayoutChg>
        <pc:sldLayoutChg chg="replId">
          <pc:chgData name="Tipler, Amy" userId="S::amy.tipler@dos.myflorida.com::8981ad34-9f41-415e-8de9-995d5311dbaa" providerId="AD" clId="Web-{A0500BC1-7E2A-47A3-A27F-80E2526F570A}" dt="2022-12-01T18:29:24.978" v="0"/>
          <pc:sldLayoutMkLst>
            <pc:docMk/>
            <pc:sldMasterMk cId="0" sldId="2147483666"/>
            <pc:sldLayoutMk cId="0" sldId="2147483678"/>
          </pc:sldLayoutMkLst>
        </pc:sldLayoutChg>
      </pc:sldMasterChg>
    </pc:docChg>
  </pc:docChgLst>
  <pc:docChgLst>
    <pc:chgData name="Emmert, Kymberly D." userId="S::kymberly.emmert@dos.myflorida.com::eb525ebb-b31b-46bd-9ff9-d004f11bd9d6" providerId="AD" clId="Web-{F29C6B26-065C-40F9-9FD0-B4A40B8ED6D5}"/>
    <pc:docChg chg="delSld">
      <pc:chgData name="Emmert, Kymberly D." userId="S::kymberly.emmert@dos.myflorida.com::eb525ebb-b31b-46bd-9ff9-d004f11bd9d6" providerId="AD" clId="Web-{F29C6B26-065C-40F9-9FD0-B4A40B8ED6D5}" dt="2022-12-01T18:22:27.376" v="0"/>
      <pc:docMkLst>
        <pc:docMk/>
      </pc:docMkLst>
      <pc:sldChg chg="del">
        <pc:chgData name="Emmert, Kymberly D." userId="S::kymberly.emmert@dos.myflorida.com::eb525ebb-b31b-46bd-9ff9-d004f11bd9d6" providerId="AD" clId="Web-{F29C6B26-065C-40F9-9FD0-B4A40B8ED6D5}" dt="2022-12-01T18:22:27.376" v="0"/>
        <pc:sldMkLst>
          <pc:docMk/>
          <pc:sldMk cId="3027998113"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1143000" y="685800"/>
            <a:ext cx="4572000" cy="3429000"/>
          </a:xfrm>
          <a:prstGeom prst="rect">
            <a:avLst/>
          </a:prstGeom>
        </p:spPr>
        <p:txBody>
          <a:bodyPr/>
          <a:lstStyle/>
          <a:p>
            <a:endParaRPr/>
          </a:p>
        </p:txBody>
      </p:sp>
      <p:sp>
        <p:nvSpPr>
          <p:cNvPr id="192" name="Shape 1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Mexican Rennaisance Mosiac movement two decades of artistic production following the Mexican Revolution (1910–21).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Or even in Korea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381000" y="685800"/>
            <a:ext cx="6096000" cy="3429000"/>
          </a:xfrm>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o	But I ask myself, how much more could we do as a library community.</a:t>
            </a:r>
          </a:p>
          <a:p>
            <a:r>
              <a:t>o	What more can we do if we transformed from professionals working in an institution, we truly become a network of peer activist empowering our communities. </a:t>
            </a:r>
          </a:p>
          <a:p>
            <a:r>
              <a:t>o	Imagine first a network of librarians weaving together our individual communities across issues of politics and social standing. </a:t>
            </a:r>
          </a:p>
          <a:p>
            <a:r>
              <a:t>o	Then linking these empowered communities, dedicated to democratic  ideals across the country. </a:t>
            </a:r>
          </a:p>
          <a:p>
            <a:r>
              <a:t>o	And then imagine linking your network with those across the globe. Where your partner innovates in the hills of Texas. Where you share your success and ideas with a librarian in Kenya or Thailand or next door.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381000" y="685800"/>
            <a:ext cx="6096000" cy="3429000"/>
          </a:xfrm>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o	The central idea of new librarianship is that for thousands of years our predecessors and the libraries they built improved society. </a:t>
            </a:r>
          </a:p>
          <a:p>
            <a:r>
              <a:t>o	And over those years they changed. They went from serving empires to colonies to new democracies. </a:t>
            </a:r>
          </a:p>
          <a:p>
            <a:r>
              <a:t>o	They went from bamboo books to paper to digital data floating in the ether. </a:t>
            </a:r>
          </a:p>
          <a:p>
            <a:r>
              <a:t>o	Their tools changed. The communities they served changed. But the mission remains the same. </a:t>
            </a:r>
          </a:p>
          <a:p>
            <a:r>
              <a:t>o	The mission of librarians is…</a:t>
            </a:r>
          </a:p>
          <a:p>
            <a:r>
              <a:t>o	That mission and that history, forged through the ages lays a foundation for a new librarianship. </a:t>
            </a:r>
          </a:p>
          <a:p>
            <a:r>
              <a:t>o	Our communities, the communities that we are a part of, are hurting. </a:t>
            </a:r>
          </a:p>
          <a:p>
            <a:r>
              <a:t>o	We need to be radical agents for positive change.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o	So what are we, librarians, when our buildings and tools change? Are we librarians in the internet? Are we librarians in maker spaces? What is a librarian?</a:t>
            </a:r>
          </a:p>
          <a:p>
            <a:r>
              <a:t>o	It seems like an easy question. It has taken me 14 years to find that answer. </a:t>
            </a:r>
          </a:p>
          <a:p>
            <a:r>
              <a:t>o	What ties us together in Korea or the United State in cities and universities. In organizations of hundreds or alone?</a:t>
            </a:r>
          </a:p>
          <a:p>
            <a:r>
              <a:t>o	Here’s what I came up with…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I’m a believer in certification and formal education. It is not only efficient, but ensures values and worldview is instilled beyond skills. It is also invaluable for giving librarians a sense of legitimacy. But it can’t be the only way into the profession. We should purposely make the borders of our profession porous to let in innovation from beyond while fostering it within. When our titles become walls, and our skills rigid, we make it harder and harder to adapt to our dynamic community.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381000" y="685800"/>
            <a:ext cx="6096000" cy="3429000"/>
          </a:xfrm>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Texoma Lake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xfrm>
            <a:off x="381000" y="685800"/>
            <a:ext cx="6096000" cy="3429000"/>
          </a:xfrm>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Talk See-art Foundation about starting with public library and you centers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8474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6" name="Title Text"/>
          <p:cNvSpPr txBox="1">
            <a:spLocks noGrp="1"/>
          </p:cNvSpPr>
          <p:nvPr>
            <p:ph type="title"/>
          </p:nvPr>
        </p:nvSpPr>
        <p:spPr>
          <a:xfrm>
            <a:off x="1778000" y="2298700"/>
            <a:ext cx="17061527" cy="4648200"/>
          </a:xfrm>
          <a:prstGeom prst="rect">
            <a:avLst/>
          </a:prstGeom>
        </p:spPr>
        <p:txBody>
          <a:bodyPr anchor="b"/>
          <a:lstStyle/>
          <a:p>
            <a:r>
              <a:t>Title Text</a:t>
            </a:r>
          </a:p>
        </p:txBody>
      </p:sp>
      <p:sp>
        <p:nvSpPr>
          <p:cNvPr id="17" name="Body Level One…"/>
          <p:cNvSpPr txBox="1">
            <a:spLocks noGrp="1"/>
          </p:cNvSpPr>
          <p:nvPr>
            <p:ph type="body" sz="quarter" idx="1"/>
          </p:nvPr>
        </p:nvSpPr>
        <p:spPr>
          <a:xfrm>
            <a:off x="1778000" y="7073900"/>
            <a:ext cx="17061527"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grpSp>
        <p:nvGrpSpPr>
          <p:cNvPr id="21" name="Group"/>
          <p:cNvGrpSpPr/>
          <p:nvPr/>
        </p:nvGrpSpPr>
        <p:grpSpPr>
          <a:xfrm>
            <a:off x="19273657" y="-137006"/>
            <a:ext cx="5151775" cy="13990012"/>
            <a:chOff x="0" y="0"/>
            <a:chExt cx="5151774" cy="13990011"/>
          </a:xfrm>
        </p:grpSpPr>
        <p:sp>
          <p:nvSpPr>
            <p:cNvPr id="18" name="Rectangle"/>
            <p:cNvSpPr/>
            <p:nvPr/>
          </p:nvSpPr>
          <p:spPr>
            <a:xfrm>
              <a:off x="0" y="0"/>
              <a:ext cx="5151775" cy="13990012"/>
            </a:xfrm>
            <a:prstGeom prst="rect">
              <a:avLst/>
            </a:prstGeom>
            <a:solidFill>
              <a:srgbClr val="B35E23"/>
            </a:solidFill>
            <a:ln w="12700" cap="flat">
              <a:noFill/>
              <a:miter lim="400000"/>
            </a:ln>
            <a:effectLst>
              <a:outerShdw blurRad="723900" dist="25400" dir="3600000" rotWithShape="0">
                <a:srgbClr val="000000"/>
              </a:outerShdw>
            </a:effectLst>
          </p:spPr>
          <p:txBody>
            <a:bodyPr wrap="square" lIns="0" tIns="0" rIns="0" bIns="0" numCol="1" anchor="ctr">
              <a:noAutofit/>
            </a:bodyPr>
            <a:lstStyle/>
            <a:p>
              <a:pPr>
                <a:defRPr sz="3200">
                  <a:solidFill>
                    <a:srgbClr val="FFFFFF"/>
                  </a:solidFill>
                </a:defRPr>
              </a:pPr>
              <a:endParaRPr/>
            </a:p>
          </p:txBody>
        </p:sp>
        <p:pic>
          <p:nvPicPr>
            <p:cNvPr id="19" name="Great Libraries Build Great….png" descr="Great Libraries Build Great….png"/>
            <p:cNvPicPr>
              <a:picLocks noChangeAspect="1"/>
            </p:cNvPicPr>
            <p:nvPr/>
          </p:nvPicPr>
          <p:blipFill>
            <a:blip r:embed="rId2">
              <a:alphaModFix amt="84604"/>
            </a:blip>
            <a:stretch>
              <a:fillRect/>
            </a:stretch>
          </p:blipFill>
          <p:spPr>
            <a:xfrm>
              <a:off x="746802" y="661423"/>
              <a:ext cx="3658173" cy="3729067"/>
            </a:xfrm>
            <a:prstGeom prst="rect">
              <a:avLst/>
            </a:prstGeom>
            <a:ln w="12700" cap="flat">
              <a:noFill/>
              <a:miter lim="400000"/>
            </a:ln>
            <a:effectLst/>
          </p:spPr>
        </p:pic>
        <p:pic>
          <p:nvPicPr>
            <p:cNvPr id="20" name="294568459_707580290603617_248852415596140847_n.png" descr="294568459_707580290603617_248852415596140847_n.png"/>
            <p:cNvPicPr>
              <a:picLocks noChangeAspect="1"/>
            </p:cNvPicPr>
            <p:nvPr/>
          </p:nvPicPr>
          <p:blipFill>
            <a:blip r:embed="rId3"/>
            <a:stretch>
              <a:fillRect/>
            </a:stretch>
          </p:blipFill>
          <p:spPr>
            <a:xfrm>
              <a:off x="1003591" y="10557861"/>
              <a:ext cx="3144594" cy="3144595"/>
            </a:xfrm>
            <a:prstGeom prst="rect">
              <a:avLst/>
            </a:prstGeom>
            <a:ln w="12700" cap="flat">
              <a:noFill/>
              <a:miter lim="400000"/>
            </a:ln>
            <a:effectLst/>
          </p:spPr>
        </p:pic>
      </p:gr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2"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03"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1"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grpSp>
        <p:nvGrpSpPr>
          <p:cNvPr id="130" name="Group"/>
          <p:cNvGrpSpPr/>
          <p:nvPr/>
        </p:nvGrpSpPr>
        <p:grpSpPr>
          <a:xfrm>
            <a:off x="-43067" y="-7547"/>
            <a:ext cx="24855738" cy="1011644"/>
            <a:chOff x="0" y="0"/>
            <a:chExt cx="24855737" cy="1011642"/>
          </a:xfrm>
        </p:grpSpPr>
        <p:sp>
          <p:nvSpPr>
            <p:cNvPr id="126" name="Rectangle"/>
            <p:cNvSpPr/>
            <p:nvPr/>
          </p:nvSpPr>
          <p:spPr>
            <a:xfrm>
              <a:off x="0" y="9772"/>
              <a:ext cx="24855738" cy="1001871"/>
            </a:xfrm>
            <a:prstGeom prst="rect">
              <a:avLst/>
            </a:prstGeom>
            <a:solidFill>
              <a:srgbClr val="B15C21"/>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27" name="Rectangle"/>
            <p:cNvSpPr/>
            <p:nvPr/>
          </p:nvSpPr>
          <p:spPr>
            <a:xfrm>
              <a:off x="18207342" y="0"/>
              <a:ext cx="6566194" cy="1001871"/>
            </a:xfrm>
            <a:prstGeom prst="rect">
              <a:avLst/>
            </a:prstGeom>
            <a:solidFill>
              <a:srgbClr val="EA9B40"/>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28" name="WHAT STARTS HERE CHANGES THE WORLD"/>
            <p:cNvSpPr txBox="1"/>
            <p:nvPr/>
          </p:nvSpPr>
          <p:spPr>
            <a:xfrm>
              <a:off x="19073806" y="404408"/>
              <a:ext cx="4858665" cy="31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FFFFFF"/>
                  </a:solidFill>
                  <a:latin typeface="BentonSans Regular"/>
                  <a:ea typeface="BentonSans Regular"/>
                  <a:cs typeface="BentonSans Regular"/>
                  <a:sym typeface="BentonSans Regular"/>
                </a:defRPr>
              </a:lvl1pPr>
            </a:lstStyle>
            <a:p>
              <a:r>
                <a:t>WHAT STARTS HERE CHANGES THE WORLD</a:t>
              </a:r>
            </a:p>
          </p:txBody>
        </p:sp>
        <p:pic>
          <p:nvPicPr>
            <p:cNvPr id="129" name="BowdenLogo White.png" descr="BowdenLogo White.png"/>
            <p:cNvPicPr>
              <a:picLocks noChangeAspect="1"/>
            </p:cNvPicPr>
            <p:nvPr/>
          </p:nvPicPr>
          <p:blipFill>
            <a:blip r:embed="rId2"/>
            <a:stretch>
              <a:fillRect/>
            </a:stretch>
          </p:blipFill>
          <p:spPr>
            <a:xfrm>
              <a:off x="256511" y="52401"/>
              <a:ext cx="6463556" cy="897068"/>
            </a:xfrm>
            <a:prstGeom prst="rect">
              <a:avLst/>
            </a:prstGeom>
            <a:ln w="12700" cap="flat">
              <a:noFill/>
              <a:miter lim="400000"/>
            </a:ln>
            <a:effectLst/>
          </p:spPr>
        </p:pic>
      </p:grpSp>
      <p:sp>
        <p:nvSpPr>
          <p:cNvPr id="131" name="Title"/>
          <p:cNvSpPr txBox="1">
            <a:spLocks noGrp="1"/>
          </p:cNvSpPr>
          <p:nvPr>
            <p:ph type="body" sz="quarter" idx="21"/>
          </p:nvPr>
        </p:nvSpPr>
        <p:spPr>
          <a:xfrm>
            <a:off x="1689100" y="951623"/>
            <a:ext cx="21005800" cy="1957415"/>
          </a:xfrm>
          <a:prstGeom prst="rect">
            <a:avLst/>
          </a:prstGeom>
        </p:spPr>
        <p:txBody>
          <a:bodyPr/>
          <a:lstStyle>
            <a:lvl1pPr marL="0" indent="0" algn="ctr">
              <a:spcBef>
                <a:spcPts val="0"/>
              </a:spcBef>
              <a:buSzTx/>
              <a:buNone/>
              <a:defRPr sz="11200">
                <a:latin typeface="+mn-lt"/>
                <a:ea typeface="+mn-ea"/>
                <a:cs typeface="+mn-cs"/>
                <a:sym typeface="Helvetica Neue Medium"/>
              </a:defRPr>
            </a:lvl1pPr>
          </a:lstStyle>
          <a:p>
            <a:r>
              <a:t>Title</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grpSp>
        <p:nvGrpSpPr>
          <p:cNvPr id="143" name="Group"/>
          <p:cNvGrpSpPr/>
          <p:nvPr/>
        </p:nvGrpSpPr>
        <p:grpSpPr>
          <a:xfrm>
            <a:off x="-43068" y="-7547"/>
            <a:ext cx="24855741" cy="1011644"/>
            <a:chOff x="0" y="0"/>
            <a:chExt cx="24855740" cy="1011644"/>
          </a:xfrm>
        </p:grpSpPr>
        <p:sp>
          <p:nvSpPr>
            <p:cNvPr id="139" name="Rectangle"/>
            <p:cNvSpPr/>
            <p:nvPr/>
          </p:nvSpPr>
          <p:spPr>
            <a:xfrm>
              <a:off x="-1" y="9772"/>
              <a:ext cx="24855741" cy="1001873"/>
            </a:xfrm>
            <a:prstGeom prst="rect">
              <a:avLst/>
            </a:prstGeom>
            <a:solidFill>
              <a:srgbClr val="B15C21"/>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40" name="Rectangle"/>
            <p:cNvSpPr/>
            <p:nvPr/>
          </p:nvSpPr>
          <p:spPr>
            <a:xfrm>
              <a:off x="18207342" y="0"/>
              <a:ext cx="6566195" cy="1001872"/>
            </a:xfrm>
            <a:prstGeom prst="rect">
              <a:avLst/>
            </a:prstGeom>
            <a:solidFill>
              <a:srgbClr val="EA9B40"/>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41" name="WHAT STARTS HERE CHANGES THE WORLD"/>
            <p:cNvSpPr txBox="1"/>
            <p:nvPr/>
          </p:nvSpPr>
          <p:spPr>
            <a:xfrm>
              <a:off x="19073807" y="404408"/>
              <a:ext cx="4858666" cy="31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FFFFFF"/>
                  </a:solidFill>
                  <a:latin typeface="BentonSans Regular"/>
                  <a:ea typeface="BentonSans Regular"/>
                  <a:cs typeface="BentonSans Regular"/>
                  <a:sym typeface="BentonSans Regular"/>
                </a:defRPr>
              </a:lvl1pPr>
            </a:lstStyle>
            <a:p>
              <a:r>
                <a:t>WHAT STARTS HERE CHANGES THE WORLD</a:t>
              </a:r>
            </a:p>
          </p:txBody>
        </p:sp>
        <p:pic>
          <p:nvPicPr>
            <p:cNvPr id="142" name="BowdenLogo White.png" descr="BowdenLogo White.png"/>
            <p:cNvPicPr>
              <a:picLocks noChangeAspect="1"/>
            </p:cNvPicPr>
            <p:nvPr/>
          </p:nvPicPr>
          <p:blipFill>
            <a:blip r:embed="rId2"/>
            <a:stretch>
              <a:fillRect/>
            </a:stretch>
          </p:blipFill>
          <p:spPr>
            <a:xfrm>
              <a:off x="256510" y="52401"/>
              <a:ext cx="6463558" cy="897070"/>
            </a:xfrm>
            <a:prstGeom prst="rect">
              <a:avLst/>
            </a:prstGeom>
            <a:ln w="12700" cap="flat">
              <a:noFill/>
              <a:miter lim="400000"/>
            </a:ln>
            <a:effectLst/>
          </p:spPr>
        </p:pic>
      </p:grpSp>
      <p:sp>
        <p:nvSpPr>
          <p:cNvPr id="144" name="Body Level One…"/>
          <p:cNvSpPr txBox="1">
            <a:spLocks noGrp="1"/>
          </p:cNvSpPr>
          <p:nvPr>
            <p:ph type="body" sz="quarter" idx="1"/>
          </p:nvPr>
        </p:nvSpPr>
        <p:spPr>
          <a:xfrm>
            <a:off x="1689100" y="951623"/>
            <a:ext cx="21005800" cy="1957416"/>
          </a:xfrm>
          <a:prstGeom prst="rect">
            <a:avLst/>
          </a:prstGeom>
        </p:spPr>
        <p:txBody>
          <a:bodyPr/>
          <a:lstStyle>
            <a:lvl1pPr marL="0" indent="0" algn="ctr">
              <a:spcBef>
                <a:spcPts val="0"/>
              </a:spcBef>
              <a:buSzTx/>
              <a:buNone/>
              <a:defRPr sz="11200">
                <a:latin typeface="+mn-lt"/>
                <a:ea typeface="+mn-ea"/>
                <a:cs typeface="+mn-cs"/>
                <a:sym typeface="Helvetica Neue Medium"/>
              </a:defRPr>
            </a:lvl1pPr>
            <a:lvl2pPr marL="2002692" indent="-1367692" algn="ctr">
              <a:spcBef>
                <a:spcPts val="0"/>
              </a:spcBef>
              <a:defRPr sz="11200">
                <a:latin typeface="+mn-lt"/>
                <a:ea typeface="+mn-ea"/>
                <a:cs typeface="+mn-cs"/>
                <a:sym typeface="Helvetica Neue Medium"/>
              </a:defRPr>
            </a:lvl2pPr>
            <a:lvl3pPr marL="2637692" indent="-1367692" algn="ctr">
              <a:spcBef>
                <a:spcPts val="0"/>
              </a:spcBef>
              <a:defRPr sz="11200">
                <a:latin typeface="+mn-lt"/>
                <a:ea typeface="+mn-ea"/>
                <a:cs typeface="+mn-cs"/>
                <a:sym typeface="Helvetica Neue Medium"/>
              </a:defRPr>
            </a:lvl3pPr>
            <a:lvl4pPr marL="3272692" indent="-1367692" algn="ctr">
              <a:spcBef>
                <a:spcPts val="0"/>
              </a:spcBef>
              <a:defRPr sz="11200">
                <a:latin typeface="+mn-lt"/>
                <a:ea typeface="+mn-ea"/>
                <a:cs typeface="+mn-cs"/>
                <a:sym typeface="Helvetica Neue Medium"/>
              </a:defRPr>
            </a:lvl4pPr>
            <a:lvl5pPr marL="3907692" indent="-1367692" algn="ctr">
              <a:spcBef>
                <a:spcPts val="0"/>
              </a:spcBef>
              <a:defRPr sz="11200">
                <a:latin typeface="+mn-lt"/>
                <a:ea typeface="+mn-ea"/>
                <a:cs typeface="+mn-cs"/>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grpSp>
        <p:nvGrpSpPr>
          <p:cNvPr id="156" name="Group"/>
          <p:cNvGrpSpPr/>
          <p:nvPr/>
        </p:nvGrpSpPr>
        <p:grpSpPr>
          <a:xfrm>
            <a:off x="-43067" y="-7547"/>
            <a:ext cx="24855738" cy="1011644"/>
            <a:chOff x="0" y="0"/>
            <a:chExt cx="24855737" cy="1011642"/>
          </a:xfrm>
        </p:grpSpPr>
        <p:sp>
          <p:nvSpPr>
            <p:cNvPr id="152" name="Rectangle"/>
            <p:cNvSpPr/>
            <p:nvPr/>
          </p:nvSpPr>
          <p:spPr>
            <a:xfrm>
              <a:off x="0" y="9772"/>
              <a:ext cx="24855738" cy="1001871"/>
            </a:xfrm>
            <a:prstGeom prst="rect">
              <a:avLst/>
            </a:prstGeom>
            <a:solidFill>
              <a:srgbClr val="B15C21"/>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53" name="Rectangle"/>
            <p:cNvSpPr/>
            <p:nvPr/>
          </p:nvSpPr>
          <p:spPr>
            <a:xfrm>
              <a:off x="18207342" y="0"/>
              <a:ext cx="6566194" cy="1001871"/>
            </a:xfrm>
            <a:prstGeom prst="rect">
              <a:avLst/>
            </a:prstGeom>
            <a:solidFill>
              <a:srgbClr val="EA9B40"/>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54" name="WHAT STARTS HERE CHANGES THE WORLD"/>
            <p:cNvSpPr txBox="1"/>
            <p:nvPr/>
          </p:nvSpPr>
          <p:spPr>
            <a:xfrm>
              <a:off x="19073806" y="404408"/>
              <a:ext cx="4858665" cy="31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FFFFFF"/>
                  </a:solidFill>
                  <a:latin typeface="BentonSans Regular"/>
                  <a:ea typeface="BentonSans Regular"/>
                  <a:cs typeface="BentonSans Regular"/>
                  <a:sym typeface="BentonSans Regular"/>
                </a:defRPr>
              </a:lvl1pPr>
            </a:lstStyle>
            <a:p>
              <a:r>
                <a:t>WHAT STARTS HERE CHANGES THE WORLD</a:t>
              </a:r>
            </a:p>
          </p:txBody>
        </p:sp>
        <p:pic>
          <p:nvPicPr>
            <p:cNvPr id="155" name="BowdenLogo White.png" descr="BowdenLogo White.png"/>
            <p:cNvPicPr>
              <a:picLocks noChangeAspect="1"/>
            </p:cNvPicPr>
            <p:nvPr/>
          </p:nvPicPr>
          <p:blipFill>
            <a:blip r:embed="rId2"/>
            <a:stretch>
              <a:fillRect/>
            </a:stretch>
          </p:blipFill>
          <p:spPr>
            <a:xfrm>
              <a:off x="256511" y="52401"/>
              <a:ext cx="6463556" cy="897068"/>
            </a:xfrm>
            <a:prstGeom prst="rect">
              <a:avLst/>
            </a:prstGeom>
            <a:ln w="12700" cap="flat">
              <a:noFill/>
              <a:miter lim="400000"/>
            </a:ln>
            <a:effectLst/>
          </p:spPr>
        </p:pic>
      </p:grpSp>
      <p:sp>
        <p:nvSpPr>
          <p:cNvPr id="157" name="Title"/>
          <p:cNvSpPr txBox="1">
            <a:spLocks noGrp="1"/>
          </p:cNvSpPr>
          <p:nvPr>
            <p:ph type="body" sz="quarter" idx="21"/>
          </p:nvPr>
        </p:nvSpPr>
        <p:spPr>
          <a:xfrm>
            <a:off x="1689100" y="951623"/>
            <a:ext cx="21005800" cy="1957415"/>
          </a:xfrm>
          <a:prstGeom prst="rect">
            <a:avLst/>
          </a:prstGeom>
        </p:spPr>
        <p:txBody>
          <a:bodyPr/>
          <a:lstStyle>
            <a:lvl1pPr marL="0" indent="0" algn="ctr">
              <a:spcBef>
                <a:spcPts val="0"/>
              </a:spcBef>
              <a:buSzTx/>
              <a:buNone/>
              <a:defRPr sz="11200">
                <a:latin typeface="+mn-lt"/>
                <a:ea typeface="+mn-ea"/>
                <a:cs typeface="+mn-cs"/>
                <a:sym typeface="Helvetica Neue Medium"/>
              </a:defRPr>
            </a:lvl1pPr>
          </a:lstStyle>
          <a:p>
            <a:r>
              <a:t>Title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65"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66"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67"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grpSp>
        <p:nvGrpSpPr>
          <p:cNvPr id="172" name="Group"/>
          <p:cNvGrpSpPr/>
          <p:nvPr/>
        </p:nvGrpSpPr>
        <p:grpSpPr>
          <a:xfrm>
            <a:off x="-43067" y="-7547"/>
            <a:ext cx="24855738" cy="1011644"/>
            <a:chOff x="0" y="0"/>
            <a:chExt cx="24855737" cy="1011642"/>
          </a:xfrm>
        </p:grpSpPr>
        <p:sp>
          <p:nvSpPr>
            <p:cNvPr id="168" name="Rectangle"/>
            <p:cNvSpPr/>
            <p:nvPr/>
          </p:nvSpPr>
          <p:spPr>
            <a:xfrm>
              <a:off x="0" y="9772"/>
              <a:ext cx="24855738" cy="1001871"/>
            </a:xfrm>
            <a:prstGeom prst="rect">
              <a:avLst/>
            </a:prstGeom>
            <a:solidFill>
              <a:srgbClr val="B15C21"/>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69" name="Rectangle"/>
            <p:cNvSpPr/>
            <p:nvPr/>
          </p:nvSpPr>
          <p:spPr>
            <a:xfrm>
              <a:off x="18207342" y="0"/>
              <a:ext cx="6566194" cy="1001871"/>
            </a:xfrm>
            <a:prstGeom prst="rect">
              <a:avLst/>
            </a:prstGeom>
            <a:solidFill>
              <a:srgbClr val="EA9B40"/>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70" name="WHAT STARTS HERE CHANGES THE WORLD"/>
            <p:cNvSpPr txBox="1"/>
            <p:nvPr/>
          </p:nvSpPr>
          <p:spPr>
            <a:xfrm>
              <a:off x="19073806" y="404408"/>
              <a:ext cx="4858665" cy="31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FFFFFF"/>
                  </a:solidFill>
                  <a:latin typeface="BentonSans Regular"/>
                  <a:ea typeface="BentonSans Regular"/>
                  <a:cs typeface="BentonSans Regular"/>
                  <a:sym typeface="BentonSans Regular"/>
                </a:defRPr>
              </a:lvl1pPr>
            </a:lstStyle>
            <a:p>
              <a:r>
                <a:t>WHAT STARTS HERE CHANGES THE WORLD</a:t>
              </a:r>
            </a:p>
          </p:txBody>
        </p:sp>
        <p:pic>
          <p:nvPicPr>
            <p:cNvPr id="171" name="BowdenLogo White.png" descr="BowdenLogo White.png"/>
            <p:cNvPicPr>
              <a:picLocks noChangeAspect="1"/>
            </p:cNvPicPr>
            <p:nvPr/>
          </p:nvPicPr>
          <p:blipFill>
            <a:blip r:embed="rId2"/>
            <a:stretch>
              <a:fillRect/>
            </a:stretch>
          </p:blipFill>
          <p:spPr>
            <a:xfrm>
              <a:off x="256511" y="52401"/>
              <a:ext cx="6463556" cy="897068"/>
            </a:xfrm>
            <a:prstGeom prst="rect">
              <a:avLst/>
            </a:prstGeom>
            <a:ln w="12700" cap="flat">
              <a:noFill/>
              <a:miter lim="400000"/>
            </a:ln>
            <a:effectLst/>
          </p:spPr>
        </p:pic>
      </p:gr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184" name="Group"/>
          <p:cNvGrpSpPr/>
          <p:nvPr/>
        </p:nvGrpSpPr>
        <p:grpSpPr>
          <a:xfrm>
            <a:off x="-43067" y="-7547"/>
            <a:ext cx="24855738" cy="1011644"/>
            <a:chOff x="0" y="0"/>
            <a:chExt cx="24855737" cy="1011642"/>
          </a:xfrm>
        </p:grpSpPr>
        <p:sp>
          <p:nvSpPr>
            <p:cNvPr id="180" name="Rectangle"/>
            <p:cNvSpPr/>
            <p:nvPr/>
          </p:nvSpPr>
          <p:spPr>
            <a:xfrm>
              <a:off x="0" y="9772"/>
              <a:ext cx="24855738" cy="1001871"/>
            </a:xfrm>
            <a:prstGeom prst="rect">
              <a:avLst/>
            </a:prstGeom>
            <a:solidFill>
              <a:srgbClr val="B15C21"/>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81" name="Rectangle"/>
            <p:cNvSpPr/>
            <p:nvPr/>
          </p:nvSpPr>
          <p:spPr>
            <a:xfrm>
              <a:off x="18207342" y="0"/>
              <a:ext cx="6566194" cy="1001871"/>
            </a:xfrm>
            <a:prstGeom prst="rect">
              <a:avLst/>
            </a:prstGeom>
            <a:solidFill>
              <a:srgbClr val="EA9B40"/>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182" name="WHAT STARTS HERE CHANGES THE WORLD"/>
            <p:cNvSpPr txBox="1"/>
            <p:nvPr/>
          </p:nvSpPr>
          <p:spPr>
            <a:xfrm>
              <a:off x="19073806" y="404408"/>
              <a:ext cx="4858665" cy="31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FFFFFF"/>
                  </a:solidFill>
                  <a:latin typeface="BentonSans Regular"/>
                  <a:ea typeface="BentonSans Regular"/>
                  <a:cs typeface="BentonSans Regular"/>
                  <a:sym typeface="BentonSans Regular"/>
                </a:defRPr>
              </a:lvl1pPr>
            </a:lstStyle>
            <a:p>
              <a:r>
                <a:t>WHAT STARTS HERE CHANGES THE WORLD</a:t>
              </a:r>
            </a:p>
          </p:txBody>
        </p:sp>
        <p:pic>
          <p:nvPicPr>
            <p:cNvPr id="183" name="BowdenLogo White.png" descr="BowdenLogo White.png"/>
            <p:cNvPicPr>
              <a:picLocks noChangeAspect="1"/>
            </p:cNvPicPr>
            <p:nvPr/>
          </p:nvPicPr>
          <p:blipFill>
            <a:blip r:embed="rId2"/>
            <a:stretch>
              <a:fillRect/>
            </a:stretch>
          </p:blipFill>
          <p:spPr>
            <a:xfrm>
              <a:off x="256511" y="52401"/>
              <a:ext cx="6463556" cy="897068"/>
            </a:xfrm>
            <a:prstGeom prst="rect">
              <a:avLst/>
            </a:prstGeom>
            <a:ln w="12700" cap="flat">
              <a:noFill/>
              <a:miter lim="400000"/>
            </a:ln>
            <a:effectLst/>
          </p:spPr>
        </p:pic>
      </p:grpSp>
      <p:sp>
        <p:nvSpPr>
          <p:cNvPr id="1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486D-CBA8-C066-C7F7-44DF0723A449}"/>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3C86B394-7C59-4D61-FF14-9A36A12DAA3A}"/>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BC2D6F5D-6B0F-88CE-FC04-2F52DB04781D}"/>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5" name="Footer Placeholder 4">
            <a:extLst>
              <a:ext uri="{FF2B5EF4-FFF2-40B4-BE49-F238E27FC236}">
                <a16:creationId xmlns:a16="http://schemas.microsoft.com/office/drawing/2014/main" id="{F7A0780B-278F-23DA-A84B-54B474F09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4AB9-DEA4-4694-178B-472511E234DA}"/>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3416719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FB1-5AFE-B2F5-F7D9-C6E8426CD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BAE88-2A20-001A-087F-2A801BA27B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A719B-C3F0-5C6A-37A8-5F8A75E2D79A}"/>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5" name="Footer Placeholder 4">
            <a:extLst>
              <a:ext uri="{FF2B5EF4-FFF2-40B4-BE49-F238E27FC236}">
                <a16:creationId xmlns:a16="http://schemas.microsoft.com/office/drawing/2014/main" id="{168035D7-92A4-116B-15F3-8F93164B4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6DAC1-032A-194A-E9F8-3C0A2B29CF70}"/>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4242870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9"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30"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31"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B2E3-D45F-A036-84E3-E3A42F563908}"/>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4E0FC0FA-3CE8-17EC-0CDA-104E6945D13F}"/>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CD3D27-4135-B624-8A86-A03E02A4BBD2}"/>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5" name="Footer Placeholder 4">
            <a:extLst>
              <a:ext uri="{FF2B5EF4-FFF2-40B4-BE49-F238E27FC236}">
                <a16:creationId xmlns:a16="http://schemas.microsoft.com/office/drawing/2014/main" id="{DE90532F-632C-1F27-5AD7-57E716BA8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599E9-5FC8-16BF-A8E8-528A7EAEF924}"/>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792649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6479-3070-557B-6CC8-60A67DE97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8D9CF-5479-76FC-06D7-5D1BED3BB6F6}"/>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2133D3-DFAA-D0C7-DE48-C4E9F3E59EE5}"/>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E81AF4-CE58-2F29-7AD7-A8090336696F}"/>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6" name="Footer Placeholder 5">
            <a:extLst>
              <a:ext uri="{FF2B5EF4-FFF2-40B4-BE49-F238E27FC236}">
                <a16:creationId xmlns:a16="http://schemas.microsoft.com/office/drawing/2014/main" id="{9FDD7806-4697-8F31-C872-1B49F9202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3CC733-6C8C-2ACB-0A70-35E4D18F3A30}"/>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1054958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E977E-4C67-9D71-3C16-BB8538753D7A}"/>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EB466-28DD-3963-3512-E1B1975FC32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25D34-E1BF-2479-B70D-8838B474B8B1}"/>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AB1920-282E-52E3-5A85-C81E83907FA2}"/>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8F1CF-348E-8721-CA83-23FC1719AF4B}"/>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954C15-AB2F-07A7-D209-208F68572FAA}"/>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8" name="Footer Placeholder 7">
            <a:extLst>
              <a:ext uri="{FF2B5EF4-FFF2-40B4-BE49-F238E27FC236}">
                <a16:creationId xmlns:a16="http://schemas.microsoft.com/office/drawing/2014/main" id="{7B29E633-52B3-A1CF-D2A5-FA2AFF0508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D0D079-F698-09BB-D069-7E8F627CC346}"/>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3509017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2647-D2C9-2583-4C0A-0B6CEDE1D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DEC665-97DA-454A-E353-7003B480EACA}"/>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4" name="Footer Placeholder 3">
            <a:extLst>
              <a:ext uri="{FF2B5EF4-FFF2-40B4-BE49-F238E27FC236}">
                <a16:creationId xmlns:a16="http://schemas.microsoft.com/office/drawing/2014/main" id="{51445F85-812C-8859-4655-87A56E952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6839AA-72D8-A66C-3C90-00E3B0F87BC5}"/>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2538125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D013E-68F3-1EDB-6D58-7020ADA44EAC}"/>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3" name="Footer Placeholder 2">
            <a:extLst>
              <a:ext uri="{FF2B5EF4-FFF2-40B4-BE49-F238E27FC236}">
                <a16:creationId xmlns:a16="http://schemas.microsoft.com/office/drawing/2014/main" id="{4E9EF0B5-9A3B-D7B3-244D-7CDE4B778E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A9DC3-8877-4766-8010-DD274F5AB013}"/>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1077613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D2D6-B57C-17B0-DF6B-29924019B98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98897577-DE8F-1EA0-5957-555156E39799}"/>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512699-8FB6-6259-1B9C-2EF6B3F4C0A3}"/>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3CE73465-E5BA-4E72-740A-5EA6037F7A3D}"/>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6" name="Footer Placeholder 5">
            <a:extLst>
              <a:ext uri="{FF2B5EF4-FFF2-40B4-BE49-F238E27FC236}">
                <a16:creationId xmlns:a16="http://schemas.microsoft.com/office/drawing/2014/main" id="{5AD2DC55-7B7A-6288-D921-232233E68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EE365-C76C-B76C-1D7F-8E1FDB671BE5}"/>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970891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147A-31FD-FAB9-1EB8-38961F2EA349}"/>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8130159-4006-2D88-1C22-2832C3775DCB}"/>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885FA801-F289-75E6-1DA7-95AE12462F5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0B6755C1-A12B-136F-96AF-3045C65336A0}"/>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6" name="Footer Placeholder 5">
            <a:extLst>
              <a:ext uri="{FF2B5EF4-FFF2-40B4-BE49-F238E27FC236}">
                <a16:creationId xmlns:a16="http://schemas.microsoft.com/office/drawing/2014/main" id="{6B1C350E-5635-6699-1AEC-B46816E4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87DA6-43FA-2B74-B6D4-1F49C8CC3C57}"/>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3790509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9262-AD53-DBA8-2675-A40CBBBD5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E463D6-E255-3542-B45C-D74EFD151F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07BFE-14D4-6927-589F-669751D5DE87}"/>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5" name="Footer Placeholder 4">
            <a:extLst>
              <a:ext uri="{FF2B5EF4-FFF2-40B4-BE49-F238E27FC236}">
                <a16:creationId xmlns:a16="http://schemas.microsoft.com/office/drawing/2014/main" id="{176B5C4C-BF89-C6A9-E7DC-E4C8AA796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DAE41-E777-B06C-C27E-C385A4E184CE}"/>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3976387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0059A-34C3-3446-78DC-85E65A9C578F}"/>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D2068E-BB3C-6020-64D3-C205B3BB3A0E}"/>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8E331-8239-CDED-003B-3C86E052AFCC}"/>
              </a:ext>
            </a:extLst>
          </p:cNvPr>
          <p:cNvSpPr>
            <a:spLocks noGrp="1"/>
          </p:cNvSpPr>
          <p:nvPr>
            <p:ph type="dt" sz="half" idx="10"/>
          </p:nvPr>
        </p:nvSpPr>
        <p:spPr/>
        <p:txBody>
          <a:bodyPr/>
          <a:lstStyle/>
          <a:p>
            <a:fld id="{BE34C596-AF5F-B949-892E-94AB14AFB074}" type="datetimeFigureOut">
              <a:rPr lang="en-US" smtClean="0"/>
              <a:t>12/1/2022</a:t>
            </a:fld>
            <a:endParaRPr lang="en-US"/>
          </a:p>
        </p:txBody>
      </p:sp>
      <p:sp>
        <p:nvSpPr>
          <p:cNvPr id="5" name="Footer Placeholder 4">
            <a:extLst>
              <a:ext uri="{FF2B5EF4-FFF2-40B4-BE49-F238E27FC236}">
                <a16:creationId xmlns:a16="http://schemas.microsoft.com/office/drawing/2014/main" id="{026C5DA2-97A9-F06C-E255-C10A72A7A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1532F-3A30-2C74-F1A9-45CD0F6E1B86}"/>
              </a:ext>
            </a:extLst>
          </p:cNvPr>
          <p:cNvSpPr>
            <a:spLocks noGrp="1"/>
          </p:cNvSpPr>
          <p:nvPr>
            <p:ph type="sldNum" sz="quarter" idx="12"/>
          </p:nvPr>
        </p:nvSpPr>
        <p:spPr/>
        <p:txBody>
          <a:bodyPr/>
          <a:lstStyle/>
          <a:p>
            <a:fld id="{23A3D8CF-A42E-F642-A38B-4026AB1FF618}" type="slidenum">
              <a:rPr lang="en-US" smtClean="0"/>
              <a:t>‹#›</a:t>
            </a:fld>
            <a:endParaRPr lang="en-US"/>
          </a:p>
        </p:txBody>
      </p:sp>
    </p:spTree>
    <p:extLst>
      <p:ext uri="{BB962C8B-B14F-4D97-AF65-F5344CB8AC3E}">
        <p14:creationId xmlns:p14="http://schemas.microsoft.com/office/powerpoint/2010/main" val="243530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grpSp>
        <p:nvGrpSpPr>
          <p:cNvPr id="156" name="Group"/>
          <p:cNvGrpSpPr/>
          <p:nvPr/>
        </p:nvGrpSpPr>
        <p:grpSpPr>
          <a:xfrm>
            <a:off x="-43066" y="-7547"/>
            <a:ext cx="24855741" cy="1011646"/>
            <a:chOff x="0" y="0"/>
            <a:chExt cx="24855738" cy="1011643"/>
          </a:xfrm>
        </p:grpSpPr>
        <p:sp>
          <p:nvSpPr>
            <p:cNvPr id="152" name="Rectangle"/>
            <p:cNvSpPr/>
            <p:nvPr/>
          </p:nvSpPr>
          <p:spPr>
            <a:xfrm>
              <a:off x="0" y="9772"/>
              <a:ext cx="24855738" cy="1001871"/>
            </a:xfrm>
            <a:prstGeom prst="rect">
              <a:avLst/>
            </a:prstGeom>
            <a:solidFill>
              <a:srgbClr val="B15C21"/>
            </a:solidFill>
            <a:ln w="12700" cap="flat">
              <a:noFill/>
              <a:miter lim="400000"/>
            </a:ln>
            <a:effectLst/>
          </p:spPr>
          <p:txBody>
            <a:bodyPr wrap="square" lIns="0" tIns="0" rIns="0" bIns="0" numCol="1" anchor="ctr">
              <a:noAutofit/>
            </a:bodyPr>
            <a:lstStyle/>
            <a:p>
              <a:pPr>
                <a:defRPr sz="3200">
                  <a:solidFill>
                    <a:srgbClr val="FFFFFF"/>
                  </a:solidFill>
                </a:defRPr>
              </a:pPr>
              <a:endParaRPr sz="3200"/>
            </a:p>
          </p:txBody>
        </p:sp>
        <p:sp>
          <p:nvSpPr>
            <p:cNvPr id="153" name="Rectangle"/>
            <p:cNvSpPr/>
            <p:nvPr/>
          </p:nvSpPr>
          <p:spPr>
            <a:xfrm>
              <a:off x="18207342" y="0"/>
              <a:ext cx="6566194" cy="1001871"/>
            </a:xfrm>
            <a:prstGeom prst="rect">
              <a:avLst/>
            </a:prstGeom>
            <a:solidFill>
              <a:srgbClr val="EA9B40"/>
            </a:solidFill>
            <a:ln w="12700" cap="flat">
              <a:noFill/>
              <a:miter lim="400000"/>
            </a:ln>
            <a:effectLst/>
          </p:spPr>
          <p:txBody>
            <a:bodyPr wrap="square" lIns="0" tIns="0" rIns="0" bIns="0" numCol="1" anchor="ctr">
              <a:noAutofit/>
            </a:bodyPr>
            <a:lstStyle/>
            <a:p>
              <a:pPr>
                <a:defRPr sz="3200">
                  <a:solidFill>
                    <a:srgbClr val="FFFFFF"/>
                  </a:solidFill>
                </a:defRPr>
              </a:pPr>
              <a:endParaRPr sz="3200"/>
            </a:p>
          </p:txBody>
        </p:sp>
        <p:sp>
          <p:nvSpPr>
            <p:cNvPr id="154" name="WHAT STARTS HERE CHANGES THE WORLD"/>
            <p:cNvSpPr txBox="1"/>
            <p:nvPr/>
          </p:nvSpPr>
          <p:spPr>
            <a:xfrm>
              <a:off x="19073806" y="371714"/>
              <a:ext cx="4109202" cy="379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FFFFFF"/>
                  </a:solidFill>
                  <a:latin typeface="BentonSans Regular"/>
                  <a:ea typeface="BentonSans Regular"/>
                  <a:cs typeface="BentonSans Regular"/>
                  <a:sym typeface="BentonSans Regular"/>
                </a:defRPr>
              </a:lvl1pPr>
            </a:lstStyle>
            <a:p>
              <a:r>
                <a:rPr sz="1800"/>
                <a:t>WHAT STARTS HERE CHANGES THE WORLD</a:t>
              </a:r>
            </a:p>
          </p:txBody>
        </p:sp>
        <p:pic>
          <p:nvPicPr>
            <p:cNvPr id="155" name="BowdenLogo White.png" descr="BowdenLogo White.png"/>
            <p:cNvPicPr>
              <a:picLocks noChangeAspect="1"/>
            </p:cNvPicPr>
            <p:nvPr/>
          </p:nvPicPr>
          <p:blipFill>
            <a:blip r:embed="rId2"/>
            <a:stretch>
              <a:fillRect/>
            </a:stretch>
          </p:blipFill>
          <p:spPr>
            <a:xfrm>
              <a:off x="256511" y="52401"/>
              <a:ext cx="6463556" cy="897068"/>
            </a:xfrm>
            <a:prstGeom prst="rect">
              <a:avLst/>
            </a:prstGeom>
            <a:ln w="12700" cap="flat">
              <a:noFill/>
              <a:miter lim="400000"/>
            </a:ln>
            <a:effectLst/>
          </p:spPr>
        </p:pic>
      </p:grpSp>
      <p:sp>
        <p:nvSpPr>
          <p:cNvPr id="157" name="Title"/>
          <p:cNvSpPr txBox="1">
            <a:spLocks noGrp="1"/>
          </p:cNvSpPr>
          <p:nvPr>
            <p:ph type="body" sz="quarter" idx="21"/>
          </p:nvPr>
        </p:nvSpPr>
        <p:spPr>
          <a:xfrm>
            <a:off x="1689100" y="951624"/>
            <a:ext cx="21005800" cy="1957416"/>
          </a:xfrm>
          <a:prstGeom prst="rect">
            <a:avLst/>
          </a:prstGeom>
        </p:spPr>
        <p:txBody>
          <a:bodyPr/>
          <a:lstStyle>
            <a:lvl1pPr marL="0" indent="0" algn="ctr">
              <a:spcBef>
                <a:spcPts val="0"/>
              </a:spcBef>
              <a:buSzTx/>
              <a:buNone/>
              <a:defRPr sz="11200">
                <a:latin typeface="+mn-lt"/>
                <a:ea typeface="+mn-ea"/>
                <a:cs typeface="+mn-cs"/>
                <a:sym typeface="Helvetica Neue Medium"/>
              </a:defRPr>
            </a:lvl1pPr>
          </a:lstStyle>
          <a:p>
            <a:r>
              <a:t>Title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230457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7" name="Heron flying low over a beach with a short fence in the foreground"/>
          <p:cNvSpPr>
            <a:spLocks noGrp="1"/>
          </p:cNvSpPr>
          <p:nvPr>
            <p:ph type="pic" sz="half" idx="21"/>
          </p:nvPr>
        </p:nvSpPr>
        <p:spPr>
          <a:xfrm>
            <a:off x="12934173" y="1193424"/>
            <a:ext cx="11227177" cy="11227176"/>
          </a:xfrm>
          <a:prstGeom prst="rect">
            <a:avLst/>
          </a:prstGeom>
        </p:spPr>
        <p:txBody>
          <a:bodyPr lIns="91439" tIns="45719" rIns="91439" bIns="45719" anchor="t">
            <a:noAutofit/>
          </a:bodyPr>
          <a:lstStyle/>
          <a:p>
            <a:endParaRPr/>
          </a:p>
        </p:txBody>
      </p:sp>
      <p:sp>
        <p:nvSpPr>
          <p:cNvPr id="48"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9"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Title"/>
          <p:cNvSpPr txBox="1">
            <a:spLocks noGrp="1"/>
          </p:cNvSpPr>
          <p:nvPr>
            <p:ph type="body" sz="quarter" idx="21"/>
          </p:nvPr>
        </p:nvSpPr>
        <p:spPr>
          <a:xfrm>
            <a:off x="1689100" y="951623"/>
            <a:ext cx="21005800" cy="1957415"/>
          </a:xfrm>
          <a:prstGeom prst="rect">
            <a:avLst/>
          </a:prstGeom>
        </p:spPr>
        <p:txBody>
          <a:bodyPr/>
          <a:lstStyle>
            <a:lvl1pPr marL="0" indent="0" algn="ctr">
              <a:spcBef>
                <a:spcPts val="0"/>
              </a:spcBef>
              <a:buSzTx/>
              <a:buNone/>
              <a:defRPr sz="11200">
                <a:latin typeface="+mn-lt"/>
                <a:ea typeface="+mn-ea"/>
                <a:cs typeface="+mn-cs"/>
                <a:sym typeface="Helvetica Neue Medium"/>
              </a:defRPr>
            </a:lvl1pPr>
          </a:lstStyle>
          <a:p>
            <a:r>
              <a:t>Title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5" name="Title Text"/>
          <p:cNvSpPr txBox="1">
            <a:spLocks noGrp="1"/>
          </p:cNvSpPr>
          <p:nvPr>
            <p:ph type="title"/>
          </p:nvPr>
        </p:nvSpPr>
        <p:spPr>
          <a:xfrm>
            <a:off x="1689100" y="951623"/>
            <a:ext cx="21005800" cy="1957415"/>
          </a:xfrm>
          <a:prstGeom prst="rect">
            <a:avLst/>
          </a:prstGeom>
        </p:spPr>
        <p:txBody>
          <a:bodyPr/>
          <a:lstStyle/>
          <a:p>
            <a:r>
              <a:t>Title Text</a:t>
            </a:r>
          </a:p>
        </p:txBody>
      </p:sp>
      <p:sp>
        <p:nvSpPr>
          <p:cNvPr id="66"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4"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7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6" name="Title Text"/>
          <p:cNvSpPr txBox="1">
            <a:spLocks noGrp="1"/>
          </p:cNvSpPr>
          <p:nvPr>
            <p:ph type="body" sz="quarter" idx="22"/>
          </p:nvPr>
        </p:nvSpPr>
        <p:spPr>
          <a:xfrm>
            <a:off x="1689100" y="951623"/>
            <a:ext cx="21005800" cy="1957415"/>
          </a:xfrm>
          <a:prstGeom prst="rect">
            <a:avLst/>
          </a:prstGeom>
        </p:spPr>
        <p:txBody>
          <a:bodyPr/>
          <a:lstStyle>
            <a:lvl1pPr marL="0" indent="0" algn="ctr">
              <a:spcBef>
                <a:spcPts val="0"/>
              </a:spcBef>
              <a:buSzTx/>
              <a:buNone/>
              <a:defRPr sz="11200">
                <a:latin typeface="+mn-lt"/>
                <a:ea typeface="+mn-ea"/>
                <a:cs typeface="+mn-cs"/>
                <a:sym typeface="Helvetica Neue Medium"/>
              </a:defRPr>
            </a:lvl1pPr>
          </a:lstStyle>
          <a:p>
            <a:r>
              <a:t>Title Text</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4"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2"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93"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94"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 name="Group"/>
          <p:cNvGrpSpPr/>
          <p:nvPr/>
        </p:nvGrpSpPr>
        <p:grpSpPr>
          <a:xfrm>
            <a:off x="-43067" y="-7547"/>
            <a:ext cx="24855738" cy="1011644"/>
            <a:chOff x="0" y="0"/>
            <a:chExt cx="24855737" cy="1011642"/>
          </a:xfrm>
        </p:grpSpPr>
        <p:sp>
          <p:nvSpPr>
            <p:cNvPr id="2" name="Rectangle"/>
            <p:cNvSpPr/>
            <p:nvPr/>
          </p:nvSpPr>
          <p:spPr>
            <a:xfrm>
              <a:off x="0" y="9772"/>
              <a:ext cx="24855738" cy="1001871"/>
            </a:xfrm>
            <a:prstGeom prst="rect">
              <a:avLst/>
            </a:prstGeom>
            <a:solidFill>
              <a:srgbClr val="B15C21"/>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3" name="Rectangle"/>
            <p:cNvSpPr/>
            <p:nvPr/>
          </p:nvSpPr>
          <p:spPr>
            <a:xfrm>
              <a:off x="18207342" y="0"/>
              <a:ext cx="6566194" cy="1001871"/>
            </a:xfrm>
            <a:prstGeom prst="rect">
              <a:avLst/>
            </a:prstGeom>
            <a:solidFill>
              <a:srgbClr val="EA9B40"/>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4" name="WHAT STARTS HERE CHANGES THE WORLD"/>
            <p:cNvSpPr txBox="1"/>
            <p:nvPr/>
          </p:nvSpPr>
          <p:spPr>
            <a:xfrm>
              <a:off x="19073806" y="404408"/>
              <a:ext cx="4858665" cy="3141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FFFFFF"/>
                  </a:solidFill>
                  <a:latin typeface="BentonSans Regular"/>
                  <a:ea typeface="BentonSans Regular"/>
                  <a:cs typeface="BentonSans Regular"/>
                  <a:sym typeface="BentonSans Regular"/>
                </a:defRPr>
              </a:lvl1pPr>
            </a:lstStyle>
            <a:p>
              <a:r>
                <a:t>WHAT STARTS HERE CHANGES THE WORLD</a:t>
              </a:r>
            </a:p>
          </p:txBody>
        </p:sp>
        <p:pic>
          <p:nvPicPr>
            <p:cNvPr id="5" name="BowdenLogo White.png" descr="BowdenLogo White.png"/>
            <p:cNvPicPr>
              <a:picLocks noChangeAspect="1"/>
            </p:cNvPicPr>
            <p:nvPr/>
          </p:nvPicPr>
          <p:blipFill>
            <a:blip r:embed="rId19"/>
            <a:stretch>
              <a:fillRect/>
            </a:stretch>
          </p:blipFill>
          <p:spPr>
            <a:xfrm>
              <a:off x="256511" y="52401"/>
              <a:ext cx="6463556" cy="897068"/>
            </a:xfrm>
            <a:prstGeom prst="rect">
              <a:avLst/>
            </a:prstGeom>
            <a:ln w="12700" cap="flat">
              <a:noFill/>
              <a:miter lim="400000"/>
            </a:ln>
            <a:effectLst/>
          </p:spPr>
        </p:pic>
      </p:grpSp>
      <p:sp>
        <p:nvSpPr>
          <p:cNvPr id="7"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8"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7F2069-3F86-8D0D-78AC-D013E420A359}"/>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8DD7C1-D70D-8394-3A0D-9D703E827578}"/>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D830D-E4FF-29E3-6E7F-1269EE27A022}"/>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E34C596-AF5F-B949-892E-94AB14AFB074}" type="datetimeFigureOut">
              <a:rPr lang="en-US" smtClean="0"/>
              <a:t>12/1/2022</a:t>
            </a:fld>
            <a:endParaRPr lang="en-US"/>
          </a:p>
        </p:txBody>
      </p:sp>
      <p:sp>
        <p:nvSpPr>
          <p:cNvPr id="5" name="Footer Placeholder 4">
            <a:extLst>
              <a:ext uri="{FF2B5EF4-FFF2-40B4-BE49-F238E27FC236}">
                <a16:creationId xmlns:a16="http://schemas.microsoft.com/office/drawing/2014/main" id="{D8F904F8-06B3-796B-E71D-9D8CD2D63097}"/>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06BA42-E8C3-2F4C-A2F5-B7501C14D739}"/>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3A3D8CF-A42E-F642-A38B-4026AB1FF618}" type="slidenum">
              <a:rPr lang="en-US" smtClean="0"/>
              <a:t>‹#›</a:t>
            </a:fld>
            <a:endParaRPr lang="en-US"/>
          </a:p>
        </p:txBody>
      </p:sp>
    </p:spTree>
    <p:extLst>
      <p:ext uri="{BB962C8B-B14F-4D97-AF65-F5344CB8AC3E}">
        <p14:creationId xmlns:p14="http://schemas.microsoft.com/office/powerpoint/2010/main" val="1082917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jpe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SchoolAthens.jpg" descr="SchoolAthens.jpg"/>
          <p:cNvPicPr>
            <a:picLocks noChangeAspect="1"/>
          </p:cNvPicPr>
          <p:nvPr/>
        </p:nvPicPr>
        <p:blipFill>
          <a:blip r:embed="rId2"/>
          <a:stretch>
            <a:fillRect/>
          </a:stretch>
        </p:blipFill>
        <p:spPr>
          <a:xfrm>
            <a:off x="-1355105" y="-1"/>
            <a:ext cx="22876011" cy="13716001"/>
          </a:xfrm>
          <a:prstGeom prst="rect">
            <a:avLst/>
          </a:prstGeom>
          <a:ln w="12700">
            <a:miter lim="400000"/>
          </a:ln>
        </p:spPr>
      </p:pic>
      <p:sp>
        <p:nvSpPr>
          <p:cNvPr id="195" name="A Library Renaissance"/>
          <p:cNvSpPr txBox="1">
            <a:spLocks noGrp="1"/>
          </p:cNvSpPr>
          <p:nvPr>
            <p:ph type="ctrTitle"/>
          </p:nvPr>
        </p:nvSpPr>
        <p:spPr>
          <a:xfrm>
            <a:off x="437653" y="7002801"/>
            <a:ext cx="17061527" cy="4648201"/>
          </a:xfrm>
          <a:prstGeom prst="rect">
            <a:avLst/>
          </a:prstGeom>
          <a:effectLst>
            <a:outerShdw blurRad="330200" dist="25400" dir="5400000" rotWithShape="0">
              <a:srgbClr val="000000"/>
            </a:outerShdw>
          </a:effectLst>
        </p:spPr>
        <p:txBody>
          <a:bodyPr/>
          <a:lstStyle>
            <a:lvl1pPr algn="l">
              <a:defRPr>
                <a:solidFill>
                  <a:srgbClr val="FFFFFF"/>
                </a:solidFill>
              </a:defRPr>
            </a:lvl1pPr>
          </a:lstStyle>
          <a:p>
            <a:r>
              <a:t>A Library Renaissance</a:t>
            </a:r>
          </a:p>
        </p:txBody>
      </p:sp>
      <p:sp>
        <p:nvSpPr>
          <p:cNvPr id="196" name="R. David Lankes"/>
          <p:cNvSpPr txBox="1">
            <a:spLocks noGrp="1"/>
          </p:cNvSpPr>
          <p:nvPr>
            <p:ph type="subTitle" sz="quarter" idx="1"/>
          </p:nvPr>
        </p:nvSpPr>
        <p:spPr>
          <a:xfrm>
            <a:off x="437653" y="11778001"/>
            <a:ext cx="17061527" cy="1587501"/>
          </a:xfrm>
          <a:prstGeom prst="rect">
            <a:avLst/>
          </a:prstGeom>
        </p:spPr>
        <p:txBody>
          <a:bodyPr/>
          <a:lstStyle>
            <a:lvl1pPr algn="l">
              <a:defRPr>
                <a:solidFill>
                  <a:srgbClr val="FFFFFF"/>
                </a:solidFill>
              </a:defRPr>
            </a:lvl1pPr>
          </a:lstStyle>
          <a:p>
            <a:r>
              <a:t>R. David Lankes</a:t>
            </a:r>
          </a:p>
        </p:txBody>
      </p:sp>
      <p:grpSp>
        <p:nvGrpSpPr>
          <p:cNvPr id="200" name="Group"/>
          <p:cNvGrpSpPr/>
          <p:nvPr/>
        </p:nvGrpSpPr>
        <p:grpSpPr>
          <a:xfrm>
            <a:off x="19273657" y="-137006"/>
            <a:ext cx="5151775" cy="13990012"/>
            <a:chOff x="0" y="0"/>
            <a:chExt cx="5151774" cy="13990011"/>
          </a:xfrm>
        </p:grpSpPr>
        <p:sp>
          <p:nvSpPr>
            <p:cNvPr id="197" name="Rectangle"/>
            <p:cNvSpPr/>
            <p:nvPr/>
          </p:nvSpPr>
          <p:spPr>
            <a:xfrm>
              <a:off x="0" y="0"/>
              <a:ext cx="5151775" cy="13990012"/>
            </a:xfrm>
            <a:prstGeom prst="rect">
              <a:avLst/>
            </a:prstGeom>
            <a:solidFill>
              <a:srgbClr val="B35E23"/>
            </a:solidFill>
            <a:ln w="12700" cap="flat">
              <a:noFill/>
              <a:miter lim="400000"/>
            </a:ln>
            <a:effectLst>
              <a:outerShdw blurRad="723900" dist="25400" dir="3600000" rotWithShape="0">
                <a:srgbClr val="000000"/>
              </a:outerShdw>
            </a:effectLst>
          </p:spPr>
          <p:txBody>
            <a:bodyPr wrap="square" lIns="0" tIns="0" rIns="0" bIns="0" numCol="1" anchor="ctr">
              <a:noAutofit/>
            </a:bodyPr>
            <a:lstStyle/>
            <a:p>
              <a:pPr>
                <a:defRPr sz="3200">
                  <a:solidFill>
                    <a:srgbClr val="FFFFFF"/>
                  </a:solidFill>
                </a:defRPr>
              </a:pPr>
              <a:endParaRPr/>
            </a:p>
          </p:txBody>
        </p:sp>
        <p:pic>
          <p:nvPicPr>
            <p:cNvPr id="198" name="Great Libraries Build Great….png" descr="Great Libraries Build Great….png"/>
            <p:cNvPicPr>
              <a:picLocks noChangeAspect="1"/>
            </p:cNvPicPr>
            <p:nvPr/>
          </p:nvPicPr>
          <p:blipFill>
            <a:blip r:embed="rId3">
              <a:alphaModFix amt="84604"/>
            </a:blip>
            <a:stretch>
              <a:fillRect/>
            </a:stretch>
          </p:blipFill>
          <p:spPr>
            <a:xfrm>
              <a:off x="746802" y="661423"/>
              <a:ext cx="3658173" cy="3729067"/>
            </a:xfrm>
            <a:prstGeom prst="rect">
              <a:avLst/>
            </a:prstGeom>
            <a:ln w="12700" cap="flat">
              <a:noFill/>
              <a:miter lim="400000"/>
            </a:ln>
            <a:effectLst/>
          </p:spPr>
        </p:pic>
        <p:pic>
          <p:nvPicPr>
            <p:cNvPr id="199" name="294568459_707580290603617_248852415596140847_n.png" descr="294568459_707580290603617_248852415596140847_n.png"/>
            <p:cNvPicPr>
              <a:picLocks noChangeAspect="1"/>
            </p:cNvPicPr>
            <p:nvPr/>
          </p:nvPicPr>
          <p:blipFill>
            <a:blip r:embed="rId4"/>
            <a:stretch>
              <a:fillRect/>
            </a:stretch>
          </p:blipFill>
          <p:spPr>
            <a:xfrm>
              <a:off x="1003591" y="10557861"/>
              <a:ext cx="3144594" cy="3144595"/>
            </a:xfrm>
            <a:prstGeom prst="rect">
              <a:avLst/>
            </a:prstGeom>
            <a:ln w="12700" cap="flat">
              <a:noFill/>
              <a:miter lim="400000"/>
            </a:ln>
            <a:effectLst/>
          </p:spPr>
        </p:pic>
      </p:grpSp>
      <p:sp>
        <p:nvSpPr>
          <p:cNvPr id="201" name="Line"/>
          <p:cNvSpPr/>
          <p:nvPr/>
        </p:nvSpPr>
        <p:spPr>
          <a:xfrm>
            <a:off x="651214" y="11721020"/>
            <a:ext cx="4589331" cy="1"/>
          </a:xfrm>
          <a:prstGeom prst="line">
            <a:avLst/>
          </a:prstGeom>
          <a:ln w="25400">
            <a:solidFill>
              <a:srgbClr val="FFFFFF"/>
            </a:solidFill>
            <a:miter lim="400000"/>
          </a:ln>
          <a:effectLst>
            <a:outerShdw blurRad="190500" dist="12700" dir="5400000" rotWithShape="0">
              <a:srgbClr val="000000"/>
            </a:outerShdw>
          </a:effectLst>
        </p:spPr>
        <p:txBody>
          <a:bodyPr lIns="50800" tIns="50800" rIns="50800" bIns="50800" anchor="ctr"/>
          <a:lstStyle/>
          <a:p>
            <a:pPr>
              <a:defRPr sz="3000" b="1">
                <a:latin typeface="Helvetica Neue"/>
                <a:ea typeface="Helvetica Neue"/>
                <a:cs typeface="Helvetica Neue"/>
                <a:sym typeface="Helvetica Neue"/>
              </a:defRPr>
            </a:pPr>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FP1kpwkXoAkXjBd.jpg" descr="FP1kpwkXoAkXjBd.jpg"/>
          <p:cNvPicPr>
            <a:picLocks noChangeAspect="1"/>
          </p:cNvPicPr>
          <p:nvPr/>
        </p:nvPicPr>
        <p:blipFill>
          <a:blip r:embed="rId3"/>
          <a:stretch>
            <a:fillRect/>
          </a:stretch>
        </p:blipFill>
        <p:spPr>
          <a:xfrm>
            <a:off x="12671778" y="2897154"/>
            <a:ext cx="7721601" cy="5791201"/>
          </a:xfrm>
          <a:prstGeom prst="rect">
            <a:avLst/>
          </a:prstGeom>
          <a:ln w="12700">
            <a:miter lim="400000"/>
          </a:ln>
        </p:spPr>
      </p:pic>
      <p:sp>
        <p:nvSpPr>
          <p:cNvPr id="275" name="Pottsboro Public Library"/>
          <p:cNvSpPr txBox="1">
            <a:spLocks noGrp="1"/>
          </p:cNvSpPr>
          <p:nvPr>
            <p:ph type="body" idx="21"/>
          </p:nvPr>
        </p:nvSpPr>
        <p:spPr>
          <a:prstGeom prst="rect">
            <a:avLst/>
          </a:prstGeom>
        </p:spPr>
        <p:txBody>
          <a:bodyPr/>
          <a:lstStyle/>
          <a:p>
            <a:r>
              <a:t>Pottsboro Public Library</a:t>
            </a:r>
          </a:p>
        </p:txBody>
      </p:sp>
      <p:pic>
        <p:nvPicPr>
          <p:cNvPr id="276" name="E67dv6zXEAMp6CU.jpg" descr="E67dv6zXEAMp6CU.jpg"/>
          <p:cNvPicPr>
            <a:picLocks noChangeAspect="1"/>
          </p:cNvPicPr>
          <p:nvPr/>
        </p:nvPicPr>
        <p:blipFill>
          <a:blip r:embed="rId4"/>
          <a:stretch>
            <a:fillRect/>
          </a:stretch>
        </p:blipFill>
        <p:spPr>
          <a:xfrm>
            <a:off x="12669441" y="7578317"/>
            <a:ext cx="7726275" cy="5794707"/>
          </a:xfrm>
          <a:prstGeom prst="rect">
            <a:avLst/>
          </a:prstGeom>
          <a:ln w="12700">
            <a:miter lim="400000"/>
          </a:ln>
        </p:spPr>
      </p:pic>
      <p:pic>
        <p:nvPicPr>
          <p:cNvPr id="277" name="Pottsboro_Library010-scaled.jpeg" descr="Pottsboro_Library010-scaled.jpeg"/>
          <p:cNvPicPr>
            <a:picLocks noChangeAspect="1"/>
          </p:cNvPicPr>
          <p:nvPr/>
        </p:nvPicPr>
        <p:blipFill>
          <a:blip r:embed="rId5"/>
          <a:stretch>
            <a:fillRect/>
          </a:stretch>
        </p:blipFill>
        <p:spPr>
          <a:xfrm>
            <a:off x="3988284" y="2897154"/>
            <a:ext cx="8685105" cy="5791201"/>
          </a:xfrm>
          <a:prstGeom prst="rect">
            <a:avLst/>
          </a:prstGeom>
          <a:ln w="12700">
            <a:miter lim="400000"/>
          </a:ln>
        </p:spPr>
      </p:pic>
      <p:pic>
        <p:nvPicPr>
          <p:cNvPr id="278" name="trends-telehealth.jpg" descr="trends-telehealth.jpg"/>
          <p:cNvPicPr>
            <a:picLocks noChangeAspect="1"/>
          </p:cNvPicPr>
          <p:nvPr/>
        </p:nvPicPr>
        <p:blipFill>
          <a:blip r:embed="rId6"/>
          <a:stretch>
            <a:fillRect/>
          </a:stretch>
        </p:blipFill>
        <p:spPr>
          <a:xfrm>
            <a:off x="3989674" y="7580070"/>
            <a:ext cx="8682325" cy="5791201"/>
          </a:xfrm>
          <a:prstGeom prst="rect">
            <a:avLst/>
          </a:prstGeom>
          <a:ln w="12700">
            <a:miter lim="400000"/>
          </a:ln>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hiladelphia"/>
          <p:cNvSpPr txBox="1">
            <a:spLocks noGrp="1"/>
          </p:cNvSpPr>
          <p:nvPr>
            <p:ph type="body" idx="21"/>
          </p:nvPr>
        </p:nvSpPr>
        <p:spPr>
          <a:prstGeom prst="rect">
            <a:avLst/>
          </a:prstGeom>
        </p:spPr>
        <p:txBody>
          <a:bodyPr/>
          <a:lstStyle/>
          <a:p>
            <a:r>
              <a:t>Philadelphia</a:t>
            </a:r>
          </a:p>
        </p:txBody>
      </p:sp>
      <p:pic>
        <p:nvPicPr>
          <p:cNvPr id="283" name="free-library-knife-skills.jpg" descr="free-library-knife-skills.jpg"/>
          <p:cNvPicPr>
            <a:picLocks noChangeAspect="1"/>
          </p:cNvPicPr>
          <p:nvPr/>
        </p:nvPicPr>
        <p:blipFill>
          <a:blip r:embed="rId2"/>
          <a:stretch>
            <a:fillRect/>
          </a:stretch>
        </p:blipFill>
        <p:spPr>
          <a:xfrm>
            <a:off x="1669787" y="4367995"/>
            <a:ext cx="11909047" cy="6859610"/>
          </a:xfrm>
          <a:prstGeom prst="rect">
            <a:avLst/>
          </a:prstGeom>
          <a:ln w="12700">
            <a:miter lim="400000"/>
          </a:ln>
        </p:spPr>
      </p:pic>
      <p:pic>
        <p:nvPicPr>
          <p:cNvPr id="284" name="image1.jpeg" descr="image1.jpeg"/>
          <p:cNvPicPr>
            <a:picLocks noChangeAspect="1"/>
          </p:cNvPicPr>
          <p:nvPr/>
        </p:nvPicPr>
        <p:blipFill>
          <a:blip r:embed="rId3"/>
          <a:stretch>
            <a:fillRect/>
          </a:stretch>
        </p:blipFill>
        <p:spPr>
          <a:xfrm>
            <a:off x="13564401" y="4370856"/>
            <a:ext cx="9149812" cy="6853888"/>
          </a:xfrm>
          <a:prstGeom prst="rect">
            <a:avLst/>
          </a:prstGeom>
          <a:ln w="12700">
            <a:miter lim="400000"/>
          </a:ln>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lburg: LocHAL"/>
          <p:cNvSpPr txBox="1">
            <a:spLocks noGrp="1"/>
          </p:cNvSpPr>
          <p:nvPr>
            <p:ph type="body" idx="21"/>
          </p:nvPr>
        </p:nvSpPr>
        <p:spPr>
          <a:prstGeom prst="rect">
            <a:avLst/>
          </a:prstGeom>
        </p:spPr>
        <p:txBody>
          <a:bodyPr/>
          <a:lstStyle/>
          <a:p>
            <a:r>
              <a:t>Tilburg: LocHAL</a:t>
            </a:r>
          </a:p>
        </p:txBody>
      </p:sp>
      <p:pic>
        <p:nvPicPr>
          <p:cNvPr id="287" name="20200326-195822.jpeg" descr="20200326-195822.jpeg"/>
          <p:cNvPicPr>
            <a:picLocks noChangeAspect="1"/>
          </p:cNvPicPr>
          <p:nvPr/>
        </p:nvPicPr>
        <p:blipFill>
          <a:blip r:embed="rId2"/>
          <a:stretch>
            <a:fillRect/>
          </a:stretch>
        </p:blipFill>
        <p:spPr>
          <a:xfrm>
            <a:off x="2923858" y="4849432"/>
            <a:ext cx="10498152" cy="5878965"/>
          </a:xfrm>
          <a:prstGeom prst="rect">
            <a:avLst/>
          </a:prstGeom>
          <a:ln w="12700">
            <a:miter lim="400000"/>
          </a:ln>
        </p:spPr>
      </p:pic>
      <p:pic>
        <p:nvPicPr>
          <p:cNvPr id="288" name="143-locstelplaats-III-1939-1024x747.jpg" descr="143-locstelplaats-III-1939-1024x747.jpg"/>
          <p:cNvPicPr>
            <a:picLocks noChangeAspect="1"/>
          </p:cNvPicPr>
          <p:nvPr/>
        </p:nvPicPr>
        <p:blipFill>
          <a:blip r:embed="rId3"/>
          <a:stretch>
            <a:fillRect/>
          </a:stretch>
        </p:blipFill>
        <p:spPr>
          <a:xfrm>
            <a:off x="13401160" y="4867203"/>
            <a:ext cx="8058982" cy="5878965"/>
          </a:xfrm>
          <a:prstGeom prst="rect">
            <a:avLst/>
          </a:prstGeom>
          <a:ln w="12700">
            <a:miter lim="400000"/>
          </a:ln>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National Library of Korea"/>
          <p:cNvSpPr txBox="1">
            <a:spLocks noGrp="1"/>
          </p:cNvSpPr>
          <p:nvPr>
            <p:ph type="body" sz="quarter" idx="1"/>
          </p:nvPr>
        </p:nvSpPr>
        <p:spPr>
          <a:prstGeom prst="rect">
            <a:avLst/>
          </a:prstGeom>
        </p:spPr>
        <p:txBody>
          <a:bodyPr/>
          <a:lstStyle/>
          <a:p>
            <a:r>
              <a:t>National Library of Korea </a:t>
            </a:r>
          </a:p>
        </p:txBody>
      </p:sp>
      <p:pic>
        <p:nvPicPr>
          <p:cNvPr id="291" name="Picture 3" descr="Picture 3"/>
          <p:cNvPicPr>
            <a:picLocks noChangeAspect="1"/>
          </p:cNvPicPr>
          <p:nvPr/>
        </p:nvPicPr>
        <p:blipFill>
          <a:blip r:embed="rId2"/>
          <a:stretch>
            <a:fillRect/>
          </a:stretch>
        </p:blipFill>
        <p:spPr>
          <a:xfrm>
            <a:off x="569853" y="4197139"/>
            <a:ext cx="14602773" cy="8138404"/>
          </a:xfrm>
          <a:prstGeom prst="rect">
            <a:avLst/>
          </a:prstGeom>
          <a:ln w="12700">
            <a:miter lim="400000"/>
          </a:ln>
          <a:effectLst>
            <a:outerShdw blurRad="190500" dist="12700" dir="5400000" rotWithShape="0">
              <a:srgbClr val="000000"/>
            </a:outerShdw>
          </a:effectLst>
        </p:spPr>
      </p:pic>
      <p:sp>
        <p:nvSpPr>
          <p:cNvPr id="292" name="Motivation…"/>
          <p:cNvSpPr txBox="1"/>
          <p:nvPr/>
        </p:nvSpPr>
        <p:spPr>
          <a:xfrm>
            <a:off x="15649452" y="4606908"/>
            <a:ext cx="8487835" cy="7318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a:lnSpc>
                <a:spcPct val="20000"/>
              </a:lnSpc>
              <a:spcBef>
                <a:spcPts val="5900"/>
              </a:spcBef>
              <a:defRPr sz="3000" b="1">
                <a:latin typeface="Helvetica Neue"/>
                <a:ea typeface="Helvetica Neue"/>
                <a:cs typeface="Helvetica Neue"/>
                <a:sym typeface="Helvetica Neue"/>
              </a:defRPr>
            </a:pPr>
            <a:r>
              <a:rPr dirty="0"/>
              <a:t>Motivation</a:t>
            </a:r>
          </a:p>
          <a:p>
            <a:pPr algn="l">
              <a:lnSpc>
                <a:spcPct val="20000"/>
              </a:lnSpc>
              <a:spcBef>
                <a:spcPts val="5900"/>
              </a:spcBef>
              <a:defRPr sz="3000">
                <a:latin typeface="Helvetica Neue"/>
                <a:ea typeface="Helvetica Neue"/>
                <a:cs typeface="Helvetica Neue"/>
                <a:sym typeface="Helvetica Neue"/>
              </a:defRPr>
            </a:pPr>
            <a:r>
              <a:rPr dirty="0"/>
              <a:t>Cultural History</a:t>
            </a:r>
          </a:p>
          <a:p>
            <a:pPr algn="l">
              <a:lnSpc>
                <a:spcPct val="20000"/>
              </a:lnSpc>
              <a:spcBef>
                <a:spcPts val="5900"/>
              </a:spcBef>
              <a:defRPr sz="3000" b="1">
                <a:latin typeface="Helvetica Neue"/>
                <a:ea typeface="Helvetica Neue"/>
                <a:cs typeface="Helvetica Neue"/>
                <a:sym typeface="Helvetica Neue"/>
              </a:defRPr>
            </a:pPr>
            <a:r>
              <a:rPr dirty="0"/>
              <a:t>Access</a:t>
            </a:r>
          </a:p>
          <a:p>
            <a:pPr algn="l">
              <a:spcBef>
                <a:spcPts val="5900"/>
              </a:spcBef>
              <a:defRPr sz="3000">
                <a:latin typeface="Helvetica Neue"/>
                <a:ea typeface="Helvetica Neue"/>
                <a:cs typeface="Helvetica Neue"/>
                <a:sym typeface="Helvetica Neue"/>
              </a:defRPr>
            </a:pPr>
            <a:r>
              <a:rPr dirty="0"/>
              <a:t>Digital to documents, and community</a:t>
            </a:r>
            <a:r>
              <a:rPr lang="en-US" dirty="0"/>
              <a:t>-</a:t>
            </a:r>
            <a:r>
              <a:rPr dirty="0"/>
              <a:t>generated information</a:t>
            </a:r>
          </a:p>
          <a:p>
            <a:pPr algn="l">
              <a:lnSpc>
                <a:spcPct val="20000"/>
              </a:lnSpc>
              <a:spcBef>
                <a:spcPts val="5900"/>
              </a:spcBef>
              <a:defRPr sz="3000" b="1">
                <a:latin typeface="Helvetica Neue"/>
                <a:ea typeface="Helvetica Neue"/>
                <a:cs typeface="Helvetica Neue"/>
                <a:sym typeface="Helvetica Neue"/>
              </a:defRPr>
            </a:pPr>
            <a:r>
              <a:rPr dirty="0"/>
              <a:t>Knowledge</a:t>
            </a:r>
          </a:p>
          <a:p>
            <a:pPr algn="l">
              <a:lnSpc>
                <a:spcPct val="20000"/>
              </a:lnSpc>
              <a:spcBef>
                <a:spcPts val="5900"/>
              </a:spcBef>
              <a:defRPr sz="3000">
                <a:latin typeface="Helvetica Neue"/>
                <a:ea typeface="Helvetica Neue"/>
                <a:cs typeface="Helvetica Neue"/>
                <a:sym typeface="Helvetica Neue"/>
              </a:defRPr>
            </a:pPr>
            <a:r>
              <a:rPr dirty="0"/>
              <a:t>Tutorials, workshops</a:t>
            </a:r>
          </a:p>
          <a:p>
            <a:pPr algn="l">
              <a:lnSpc>
                <a:spcPct val="20000"/>
              </a:lnSpc>
              <a:spcBef>
                <a:spcPts val="5900"/>
              </a:spcBef>
              <a:defRPr sz="3000" b="1">
                <a:latin typeface="Helvetica Neue"/>
                <a:ea typeface="Helvetica Neue"/>
                <a:cs typeface="Helvetica Neue"/>
                <a:sym typeface="Helvetica Neue"/>
              </a:defRPr>
            </a:pPr>
            <a:r>
              <a:rPr dirty="0"/>
              <a:t>Environment</a:t>
            </a:r>
          </a:p>
          <a:p>
            <a:pPr algn="l">
              <a:lnSpc>
                <a:spcPct val="20000"/>
              </a:lnSpc>
              <a:spcBef>
                <a:spcPts val="5900"/>
              </a:spcBef>
              <a:defRPr sz="3000">
                <a:latin typeface="Helvetica Neue"/>
                <a:ea typeface="Helvetica Neue"/>
                <a:cs typeface="Helvetica Neue"/>
                <a:sym typeface="Helvetica Neue"/>
              </a:defRPr>
            </a:pPr>
            <a:r>
              <a:rPr dirty="0"/>
              <a:t>“User-based”</a:t>
            </a: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Gusan LibraryVillage"/>
          <p:cNvSpPr txBox="1">
            <a:spLocks noGrp="1"/>
          </p:cNvSpPr>
          <p:nvPr>
            <p:ph type="body" idx="21"/>
          </p:nvPr>
        </p:nvSpPr>
        <p:spPr>
          <a:prstGeom prst="rect">
            <a:avLst/>
          </a:prstGeom>
        </p:spPr>
        <p:txBody>
          <a:bodyPr/>
          <a:lstStyle/>
          <a:p>
            <a:r>
              <a:rPr dirty="0"/>
              <a:t>Gusan </a:t>
            </a:r>
            <a:r>
              <a:rPr lang="en-US" dirty="0"/>
              <a:t>Library Village</a:t>
            </a:r>
          </a:p>
        </p:txBody>
      </p:sp>
      <p:pic>
        <p:nvPicPr>
          <p:cNvPr id="295" name="IMG_1234.jpeg" descr="IMG_1234.jpeg"/>
          <p:cNvPicPr>
            <a:picLocks noChangeAspect="1"/>
          </p:cNvPicPr>
          <p:nvPr/>
        </p:nvPicPr>
        <p:blipFill>
          <a:blip r:embed="rId2"/>
          <a:stretch>
            <a:fillRect/>
          </a:stretch>
        </p:blipFill>
        <p:spPr>
          <a:xfrm>
            <a:off x="483850" y="6489494"/>
            <a:ext cx="8654892" cy="6491168"/>
          </a:xfrm>
          <a:prstGeom prst="rect">
            <a:avLst/>
          </a:prstGeom>
          <a:ln w="12700">
            <a:miter lim="400000"/>
          </a:ln>
        </p:spPr>
      </p:pic>
      <p:pic>
        <p:nvPicPr>
          <p:cNvPr id="296" name="IMG_1233.jpeg" descr="IMG_1233.jpeg"/>
          <p:cNvPicPr>
            <a:picLocks noChangeAspect="1"/>
          </p:cNvPicPr>
          <p:nvPr/>
        </p:nvPicPr>
        <p:blipFill>
          <a:blip r:embed="rId3"/>
          <a:stretch>
            <a:fillRect/>
          </a:stretch>
        </p:blipFill>
        <p:spPr>
          <a:xfrm>
            <a:off x="498438" y="3120521"/>
            <a:ext cx="8654891" cy="6491168"/>
          </a:xfrm>
          <a:prstGeom prst="rect">
            <a:avLst/>
          </a:prstGeom>
          <a:ln w="12700">
            <a:miter lim="400000"/>
          </a:ln>
        </p:spPr>
      </p:pic>
      <p:sp>
        <p:nvSpPr>
          <p:cNvPr id="297" name="Motivation…"/>
          <p:cNvSpPr txBox="1"/>
          <p:nvPr/>
        </p:nvSpPr>
        <p:spPr>
          <a:xfrm>
            <a:off x="15649452" y="4606908"/>
            <a:ext cx="8487835" cy="7318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a:lnSpc>
                <a:spcPct val="20000"/>
              </a:lnSpc>
              <a:spcBef>
                <a:spcPts val="5900"/>
              </a:spcBef>
              <a:defRPr sz="3000" b="1">
                <a:latin typeface="Helvetica Neue"/>
                <a:ea typeface="Helvetica Neue"/>
                <a:cs typeface="Helvetica Neue"/>
                <a:sym typeface="Helvetica Neue"/>
              </a:defRPr>
            </a:pPr>
            <a:r>
              <a:rPr dirty="0"/>
              <a:t>Motivation</a:t>
            </a:r>
          </a:p>
          <a:p>
            <a:pPr algn="l">
              <a:lnSpc>
                <a:spcPct val="20000"/>
              </a:lnSpc>
              <a:spcBef>
                <a:spcPts val="5900"/>
              </a:spcBef>
              <a:defRPr sz="3000">
                <a:latin typeface="Helvetica Neue"/>
                <a:ea typeface="Helvetica Neue"/>
                <a:cs typeface="Helvetica Neue"/>
                <a:sym typeface="Helvetica Neue"/>
              </a:defRPr>
            </a:pPr>
            <a:r>
              <a:rPr dirty="0"/>
              <a:t>Community Improvement and Identity</a:t>
            </a:r>
          </a:p>
          <a:p>
            <a:pPr algn="l">
              <a:lnSpc>
                <a:spcPct val="20000"/>
              </a:lnSpc>
              <a:spcBef>
                <a:spcPts val="5900"/>
              </a:spcBef>
              <a:defRPr sz="3000" b="1">
                <a:latin typeface="Helvetica Neue"/>
                <a:ea typeface="Helvetica Neue"/>
                <a:cs typeface="Helvetica Neue"/>
                <a:sym typeface="Helvetica Neue"/>
              </a:defRPr>
            </a:pPr>
            <a:r>
              <a:rPr dirty="0"/>
              <a:t>Access</a:t>
            </a:r>
          </a:p>
          <a:p>
            <a:pPr algn="l">
              <a:spcBef>
                <a:spcPts val="5900"/>
              </a:spcBef>
              <a:defRPr sz="3000">
                <a:latin typeface="Helvetica Neue"/>
                <a:ea typeface="Helvetica Neue"/>
                <a:cs typeface="Helvetica Neue"/>
                <a:sym typeface="Helvetica Neue"/>
              </a:defRPr>
            </a:pPr>
            <a:r>
              <a:rPr dirty="0"/>
              <a:t>Materials, Clubs (reading, </a:t>
            </a:r>
            <a:r>
              <a:rPr lang="en-US" dirty="0"/>
              <a:t>c</a:t>
            </a:r>
            <a:r>
              <a:rPr dirty="0"/>
              <a:t>omics), Self Publishing</a:t>
            </a:r>
          </a:p>
          <a:p>
            <a:pPr algn="l">
              <a:lnSpc>
                <a:spcPct val="20000"/>
              </a:lnSpc>
              <a:spcBef>
                <a:spcPts val="5900"/>
              </a:spcBef>
              <a:defRPr sz="3000" b="1">
                <a:latin typeface="Helvetica Neue"/>
                <a:ea typeface="Helvetica Neue"/>
                <a:cs typeface="Helvetica Neue"/>
                <a:sym typeface="Helvetica Neue"/>
              </a:defRPr>
            </a:pPr>
            <a:r>
              <a:rPr dirty="0"/>
              <a:t>Knowledge</a:t>
            </a:r>
          </a:p>
          <a:p>
            <a:pPr algn="l">
              <a:lnSpc>
                <a:spcPct val="20000"/>
              </a:lnSpc>
              <a:spcBef>
                <a:spcPts val="5900"/>
              </a:spcBef>
              <a:defRPr sz="3000">
                <a:latin typeface="Helvetica Neue"/>
                <a:ea typeface="Helvetica Neue"/>
                <a:cs typeface="Helvetica Neue"/>
                <a:sym typeface="Helvetica Neue"/>
              </a:defRPr>
            </a:pPr>
            <a:r>
              <a:rPr dirty="0"/>
              <a:t>Peer Learning (“Library School”)</a:t>
            </a:r>
          </a:p>
          <a:p>
            <a:pPr algn="l">
              <a:lnSpc>
                <a:spcPct val="20000"/>
              </a:lnSpc>
              <a:spcBef>
                <a:spcPts val="5900"/>
              </a:spcBef>
              <a:defRPr sz="3000" b="1">
                <a:latin typeface="Helvetica Neue"/>
                <a:ea typeface="Helvetica Neue"/>
                <a:cs typeface="Helvetica Neue"/>
                <a:sym typeface="Helvetica Neue"/>
              </a:defRPr>
            </a:pPr>
            <a:r>
              <a:rPr dirty="0"/>
              <a:t>Environment</a:t>
            </a:r>
          </a:p>
          <a:p>
            <a:pPr algn="l">
              <a:lnSpc>
                <a:spcPct val="20000"/>
              </a:lnSpc>
              <a:spcBef>
                <a:spcPts val="5900"/>
              </a:spcBef>
              <a:defRPr sz="3000">
                <a:latin typeface="Helvetica Neue"/>
                <a:ea typeface="Helvetica Neue"/>
                <a:cs typeface="Helvetica Neue"/>
                <a:sym typeface="Helvetica Neue"/>
              </a:defRPr>
            </a:pPr>
            <a:r>
              <a:rPr dirty="0"/>
              <a:t>Of the Community (including in the architecture)</a:t>
            </a:r>
          </a:p>
        </p:txBody>
      </p:sp>
      <p:pic>
        <p:nvPicPr>
          <p:cNvPr id="298" name="IMG_1236.jpeg" descr="IMG_1236.jpeg"/>
          <p:cNvPicPr>
            <a:picLocks noChangeAspect="1"/>
          </p:cNvPicPr>
          <p:nvPr/>
        </p:nvPicPr>
        <p:blipFill>
          <a:blip r:embed="rId4"/>
          <a:stretch>
            <a:fillRect/>
          </a:stretch>
        </p:blipFill>
        <p:spPr>
          <a:xfrm>
            <a:off x="7691522" y="3129125"/>
            <a:ext cx="7398875" cy="9865166"/>
          </a:xfrm>
          <a:prstGeom prst="rect">
            <a:avLst/>
          </a:prstGeom>
          <a:ln w="12700">
            <a:miter lim="400000"/>
          </a:ln>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T Island"/>
          <p:cNvSpPr txBox="1">
            <a:spLocks noGrp="1"/>
          </p:cNvSpPr>
          <p:nvPr>
            <p:ph type="body" idx="21"/>
          </p:nvPr>
        </p:nvSpPr>
        <p:spPr>
          <a:prstGeom prst="rect">
            <a:avLst/>
          </a:prstGeom>
        </p:spPr>
        <p:txBody>
          <a:bodyPr/>
          <a:lstStyle/>
          <a:p>
            <a:r>
              <a:t>TT Island</a:t>
            </a:r>
          </a:p>
        </p:txBody>
      </p:sp>
      <p:pic>
        <p:nvPicPr>
          <p:cNvPr id="301" name="IMG_1275.jpeg" descr="IMG_1275.jpeg"/>
          <p:cNvPicPr>
            <a:picLocks noChangeAspect="1"/>
          </p:cNvPicPr>
          <p:nvPr/>
        </p:nvPicPr>
        <p:blipFill>
          <a:blip r:embed="rId3"/>
          <a:stretch>
            <a:fillRect/>
          </a:stretch>
        </p:blipFill>
        <p:spPr>
          <a:xfrm>
            <a:off x="1074180" y="7974372"/>
            <a:ext cx="6919159" cy="5189369"/>
          </a:xfrm>
          <a:prstGeom prst="rect">
            <a:avLst/>
          </a:prstGeom>
          <a:ln w="12700">
            <a:miter lim="400000"/>
          </a:ln>
        </p:spPr>
      </p:pic>
      <p:pic>
        <p:nvPicPr>
          <p:cNvPr id="302" name="IMG_1277.jpeg" descr="IMG_1277.jpeg"/>
          <p:cNvPicPr>
            <a:picLocks noChangeAspect="1"/>
          </p:cNvPicPr>
          <p:nvPr/>
        </p:nvPicPr>
        <p:blipFill>
          <a:blip r:embed="rId4"/>
          <a:stretch>
            <a:fillRect/>
          </a:stretch>
        </p:blipFill>
        <p:spPr>
          <a:xfrm>
            <a:off x="1069612" y="3383234"/>
            <a:ext cx="6919159" cy="5189369"/>
          </a:xfrm>
          <a:prstGeom prst="rect">
            <a:avLst/>
          </a:prstGeom>
          <a:ln w="12700">
            <a:miter lim="400000"/>
          </a:ln>
        </p:spPr>
      </p:pic>
      <p:sp>
        <p:nvSpPr>
          <p:cNvPr id="303" name="Motivation…"/>
          <p:cNvSpPr txBox="1"/>
          <p:nvPr/>
        </p:nvSpPr>
        <p:spPr>
          <a:xfrm>
            <a:off x="15649452" y="4835508"/>
            <a:ext cx="8487835" cy="6861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a:lnSpc>
                <a:spcPct val="20000"/>
              </a:lnSpc>
              <a:spcBef>
                <a:spcPts val="5900"/>
              </a:spcBef>
              <a:defRPr sz="3000" b="1">
                <a:latin typeface="Helvetica Neue"/>
                <a:ea typeface="Helvetica Neue"/>
                <a:cs typeface="Helvetica Neue"/>
                <a:sym typeface="Helvetica Neue"/>
              </a:defRPr>
            </a:pPr>
            <a:r>
              <a:rPr dirty="0"/>
              <a:t>Motivation</a:t>
            </a:r>
          </a:p>
          <a:p>
            <a:pPr algn="l">
              <a:lnSpc>
                <a:spcPct val="20000"/>
              </a:lnSpc>
              <a:spcBef>
                <a:spcPts val="5900"/>
              </a:spcBef>
              <a:defRPr sz="3000">
                <a:latin typeface="Helvetica Neue"/>
                <a:ea typeface="Helvetica Neue"/>
                <a:cs typeface="Helvetica Neue"/>
                <a:sym typeface="Helvetica Neue"/>
              </a:defRPr>
            </a:pPr>
            <a:r>
              <a:rPr dirty="0"/>
              <a:t>Teen &amp; Tween Development and Self-Discovery</a:t>
            </a:r>
          </a:p>
          <a:p>
            <a:pPr algn="l">
              <a:lnSpc>
                <a:spcPct val="20000"/>
              </a:lnSpc>
              <a:spcBef>
                <a:spcPts val="5900"/>
              </a:spcBef>
              <a:defRPr sz="3000" b="1">
                <a:latin typeface="Helvetica Neue"/>
                <a:ea typeface="Helvetica Neue"/>
                <a:cs typeface="Helvetica Neue"/>
                <a:sym typeface="Helvetica Neue"/>
              </a:defRPr>
            </a:pPr>
            <a:r>
              <a:rPr dirty="0"/>
              <a:t>Access</a:t>
            </a:r>
          </a:p>
          <a:p>
            <a:pPr algn="l">
              <a:spcBef>
                <a:spcPts val="5900"/>
              </a:spcBef>
              <a:defRPr sz="3000">
                <a:latin typeface="Helvetica Neue"/>
                <a:ea typeface="Helvetica Neue"/>
                <a:cs typeface="Helvetica Neue"/>
                <a:sym typeface="Helvetica Neue"/>
              </a:defRPr>
            </a:pPr>
            <a:r>
              <a:rPr dirty="0"/>
              <a:t>Peers, Tools to Create, Possibilities</a:t>
            </a:r>
          </a:p>
          <a:p>
            <a:pPr algn="l">
              <a:lnSpc>
                <a:spcPct val="20000"/>
              </a:lnSpc>
              <a:spcBef>
                <a:spcPts val="5900"/>
              </a:spcBef>
              <a:defRPr sz="3000" b="1">
                <a:latin typeface="Helvetica Neue"/>
                <a:ea typeface="Helvetica Neue"/>
                <a:cs typeface="Helvetica Neue"/>
                <a:sym typeface="Helvetica Neue"/>
              </a:defRPr>
            </a:pPr>
            <a:r>
              <a:rPr dirty="0"/>
              <a:t>Knowledge</a:t>
            </a:r>
          </a:p>
          <a:p>
            <a:pPr algn="l">
              <a:lnSpc>
                <a:spcPct val="20000"/>
              </a:lnSpc>
              <a:spcBef>
                <a:spcPts val="5900"/>
              </a:spcBef>
              <a:defRPr sz="3000">
                <a:latin typeface="Helvetica Neue"/>
                <a:ea typeface="Helvetica Neue"/>
                <a:cs typeface="Helvetica Neue"/>
                <a:sym typeface="Helvetica Neue"/>
              </a:defRPr>
            </a:pPr>
            <a:r>
              <a:rPr dirty="0"/>
              <a:t>Peer Learning</a:t>
            </a:r>
          </a:p>
          <a:p>
            <a:pPr algn="l">
              <a:lnSpc>
                <a:spcPct val="20000"/>
              </a:lnSpc>
              <a:spcBef>
                <a:spcPts val="5900"/>
              </a:spcBef>
              <a:defRPr sz="3000" b="1">
                <a:latin typeface="Helvetica Neue"/>
                <a:ea typeface="Helvetica Neue"/>
                <a:cs typeface="Helvetica Neue"/>
                <a:sym typeface="Helvetica Neue"/>
              </a:defRPr>
            </a:pPr>
            <a:r>
              <a:rPr dirty="0"/>
              <a:t>Environment</a:t>
            </a:r>
          </a:p>
          <a:p>
            <a:pPr algn="l">
              <a:lnSpc>
                <a:spcPct val="20000"/>
              </a:lnSpc>
              <a:spcBef>
                <a:spcPts val="5900"/>
              </a:spcBef>
              <a:defRPr sz="3000">
                <a:latin typeface="Helvetica Neue"/>
                <a:ea typeface="Helvetica Neue"/>
                <a:cs typeface="Helvetica Neue"/>
                <a:sym typeface="Helvetica Neue"/>
              </a:defRPr>
            </a:pPr>
            <a:r>
              <a:rPr dirty="0"/>
              <a:t>Membership</a:t>
            </a:r>
          </a:p>
        </p:txBody>
      </p:sp>
      <p:pic>
        <p:nvPicPr>
          <p:cNvPr id="304" name="IMG_1278.jpeg" descr="IMG_1278.jpeg"/>
          <p:cNvPicPr>
            <a:picLocks noChangeAspect="1"/>
          </p:cNvPicPr>
          <p:nvPr/>
        </p:nvPicPr>
        <p:blipFill>
          <a:blip r:embed="rId5"/>
          <a:stretch>
            <a:fillRect/>
          </a:stretch>
        </p:blipFill>
        <p:spPr>
          <a:xfrm>
            <a:off x="7929090" y="3368941"/>
            <a:ext cx="7336597" cy="9782129"/>
          </a:xfrm>
          <a:prstGeom prst="rect">
            <a:avLst/>
          </a:prstGeom>
          <a:ln w="12700">
            <a:miter lim="400000"/>
          </a:ln>
        </p:spPr>
      </p:pic>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Library for Library Innovation"/>
          <p:cNvSpPr txBox="1">
            <a:spLocks noGrp="1"/>
          </p:cNvSpPr>
          <p:nvPr>
            <p:ph type="body" idx="21"/>
          </p:nvPr>
        </p:nvSpPr>
        <p:spPr>
          <a:prstGeom prst="rect">
            <a:avLst/>
          </a:prstGeom>
        </p:spPr>
        <p:txBody>
          <a:bodyPr/>
          <a:lstStyle/>
          <a:p>
            <a:r>
              <a:t>Library for Library Innovation</a:t>
            </a:r>
          </a:p>
        </p:txBody>
      </p:sp>
      <p:pic>
        <p:nvPicPr>
          <p:cNvPr id="309" name="Image" descr="Image"/>
          <p:cNvPicPr>
            <a:picLocks noChangeAspect="1"/>
          </p:cNvPicPr>
          <p:nvPr/>
        </p:nvPicPr>
        <p:blipFill>
          <a:blip r:embed="rId2"/>
          <a:stretch>
            <a:fillRect/>
          </a:stretch>
        </p:blipFill>
        <p:spPr>
          <a:xfrm>
            <a:off x="4241053" y="2971412"/>
            <a:ext cx="15901894" cy="10112867"/>
          </a:xfrm>
          <a:prstGeom prst="rect">
            <a:avLst/>
          </a:prstGeom>
          <a:ln w="12700">
            <a:miter lim="400000"/>
          </a:ln>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Neutinamu Library"/>
          <p:cNvSpPr txBox="1">
            <a:spLocks noGrp="1"/>
          </p:cNvSpPr>
          <p:nvPr>
            <p:ph type="body" idx="21"/>
          </p:nvPr>
        </p:nvSpPr>
        <p:spPr>
          <a:prstGeom prst="rect">
            <a:avLst/>
          </a:prstGeom>
        </p:spPr>
        <p:txBody>
          <a:bodyPr/>
          <a:lstStyle/>
          <a:p>
            <a:r>
              <a:t>Neutinamu Library</a:t>
            </a:r>
          </a:p>
        </p:txBody>
      </p:sp>
      <p:pic>
        <p:nvPicPr>
          <p:cNvPr id="312" name="IMG_1292.jpeg" descr="IMG_1292.jpeg"/>
          <p:cNvPicPr>
            <a:picLocks noChangeAspect="1"/>
          </p:cNvPicPr>
          <p:nvPr/>
        </p:nvPicPr>
        <p:blipFill>
          <a:blip r:embed="rId2"/>
          <a:stretch>
            <a:fillRect/>
          </a:stretch>
        </p:blipFill>
        <p:spPr>
          <a:xfrm>
            <a:off x="1419250" y="2826012"/>
            <a:ext cx="7814811" cy="10419748"/>
          </a:xfrm>
          <a:prstGeom prst="rect">
            <a:avLst/>
          </a:prstGeom>
          <a:ln w="12700">
            <a:miter lim="400000"/>
          </a:ln>
        </p:spPr>
      </p:pic>
      <p:pic>
        <p:nvPicPr>
          <p:cNvPr id="313" name="IMG_1296.jpeg" descr="IMG_1296.jpeg"/>
          <p:cNvPicPr>
            <a:picLocks noChangeAspect="1"/>
          </p:cNvPicPr>
          <p:nvPr/>
        </p:nvPicPr>
        <p:blipFill>
          <a:blip r:embed="rId3"/>
          <a:stretch>
            <a:fillRect/>
          </a:stretch>
        </p:blipFill>
        <p:spPr>
          <a:xfrm>
            <a:off x="9206436" y="2820766"/>
            <a:ext cx="5376314" cy="7168418"/>
          </a:xfrm>
          <a:prstGeom prst="rect">
            <a:avLst/>
          </a:prstGeom>
          <a:ln w="12700">
            <a:miter lim="400000"/>
          </a:ln>
        </p:spPr>
      </p:pic>
      <p:pic>
        <p:nvPicPr>
          <p:cNvPr id="314" name="IMG_1295.jpeg" descr="IMG_1295.jpeg"/>
          <p:cNvPicPr>
            <a:picLocks noChangeAspect="1"/>
          </p:cNvPicPr>
          <p:nvPr/>
        </p:nvPicPr>
        <p:blipFill>
          <a:blip r:embed="rId4"/>
          <a:stretch>
            <a:fillRect/>
          </a:stretch>
        </p:blipFill>
        <p:spPr>
          <a:xfrm>
            <a:off x="9234458" y="9259200"/>
            <a:ext cx="5320270" cy="3990203"/>
          </a:xfrm>
          <a:prstGeom prst="rect">
            <a:avLst/>
          </a:prstGeom>
          <a:ln w="12700">
            <a:miter lim="400000"/>
          </a:ln>
        </p:spPr>
      </p:pic>
      <p:sp>
        <p:nvSpPr>
          <p:cNvPr id="315" name="Motivation…"/>
          <p:cNvSpPr txBox="1"/>
          <p:nvPr/>
        </p:nvSpPr>
        <p:spPr>
          <a:xfrm>
            <a:off x="15649452" y="4606908"/>
            <a:ext cx="8487835" cy="7318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p>
            <a:pPr algn="l">
              <a:lnSpc>
                <a:spcPct val="20000"/>
              </a:lnSpc>
              <a:spcBef>
                <a:spcPts val="5900"/>
              </a:spcBef>
              <a:defRPr sz="3000" b="1">
                <a:latin typeface="Helvetica Neue"/>
                <a:ea typeface="Helvetica Neue"/>
                <a:cs typeface="Helvetica Neue"/>
                <a:sym typeface="Helvetica Neue"/>
              </a:defRPr>
            </a:pPr>
            <a:r>
              <a:rPr dirty="0"/>
              <a:t>Motivation</a:t>
            </a:r>
          </a:p>
          <a:p>
            <a:pPr algn="l">
              <a:lnSpc>
                <a:spcPct val="20000"/>
              </a:lnSpc>
              <a:spcBef>
                <a:spcPts val="5900"/>
              </a:spcBef>
              <a:defRPr sz="3000">
                <a:latin typeface="Helvetica Neue"/>
                <a:ea typeface="Helvetica Neue"/>
                <a:cs typeface="Helvetica Neue"/>
                <a:sym typeface="Helvetica Neue"/>
              </a:defRPr>
            </a:pPr>
            <a:r>
              <a:rPr dirty="0"/>
              <a:t>Community Engagement</a:t>
            </a:r>
          </a:p>
          <a:p>
            <a:pPr algn="l">
              <a:lnSpc>
                <a:spcPct val="20000"/>
              </a:lnSpc>
              <a:spcBef>
                <a:spcPts val="5900"/>
              </a:spcBef>
              <a:defRPr sz="3000" b="1">
                <a:latin typeface="Helvetica Neue"/>
                <a:ea typeface="Helvetica Neue"/>
                <a:cs typeface="Helvetica Neue"/>
                <a:sym typeface="Helvetica Neue"/>
              </a:defRPr>
            </a:pPr>
            <a:r>
              <a:rPr dirty="0"/>
              <a:t>Access</a:t>
            </a:r>
          </a:p>
          <a:p>
            <a:pPr algn="l">
              <a:spcBef>
                <a:spcPts val="5900"/>
              </a:spcBef>
              <a:defRPr sz="3000">
                <a:latin typeface="Helvetica Neue"/>
                <a:ea typeface="Helvetica Neue"/>
                <a:cs typeface="Helvetica Neue"/>
                <a:sym typeface="Helvetica Neue"/>
              </a:defRPr>
            </a:pPr>
            <a:r>
              <a:rPr dirty="0"/>
              <a:t>Citizen Collections, Learn </a:t>
            </a:r>
            <a:r>
              <a:rPr lang="en-US" dirty="0"/>
              <a:t>T</a:t>
            </a:r>
            <a:r>
              <a:rPr dirty="0"/>
              <a:t>hrough Doing (garden, kitchen, maker space, community archive)</a:t>
            </a:r>
          </a:p>
          <a:p>
            <a:pPr algn="l">
              <a:lnSpc>
                <a:spcPct val="20000"/>
              </a:lnSpc>
              <a:spcBef>
                <a:spcPts val="5900"/>
              </a:spcBef>
              <a:defRPr sz="3000" b="1">
                <a:latin typeface="Helvetica Neue"/>
                <a:ea typeface="Helvetica Neue"/>
                <a:cs typeface="Helvetica Neue"/>
                <a:sym typeface="Helvetica Neue"/>
              </a:defRPr>
            </a:pPr>
            <a:r>
              <a:rPr dirty="0"/>
              <a:t>Knowledge</a:t>
            </a:r>
          </a:p>
          <a:p>
            <a:pPr algn="l">
              <a:lnSpc>
                <a:spcPct val="20000"/>
              </a:lnSpc>
              <a:spcBef>
                <a:spcPts val="5900"/>
              </a:spcBef>
              <a:defRPr sz="3000">
                <a:latin typeface="Helvetica Neue"/>
                <a:ea typeface="Helvetica Neue"/>
                <a:cs typeface="Helvetica Neue"/>
                <a:sym typeface="Helvetica Neue"/>
              </a:defRPr>
            </a:pPr>
            <a:r>
              <a:rPr dirty="0"/>
              <a:t>Symposia, Community Action (clipping service)</a:t>
            </a:r>
          </a:p>
          <a:p>
            <a:pPr algn="l">
              <a:lnSpc>
                <a:spcPct val="20000"/>
              </a:lnSpc>
              <a:spcBef>
                <a:spcPts val="5900"/>
              </a:spcBef>
              <a:defRPr sz="3000" b="1">
                <a:latin typeface="Helvetica Neue"/>
                <a:ea typeface="Helvetica Neue"/>
                <a:cs typeface="Helvetica Neue"/>
                <a:sym typeface="Helvetica Neue"/>
              </a:defRPr>
            </a:pPr>
            <a:r>
              <a:rPr dirty="0"/>
              <a:t>Environment</a:t>
            </a:r>
          </a:p>
          <a:p>
            <a:pPr algn="l">
              <a:lnSpc>
                <a:spcPct val="20000"/>
              </a:lnSpc>
              <a:spcBef>
                <a:spcPts val="5900"/>
              </a:spcBef>
              <a:defRPr sz="3000">
                <a:latin typeface="Helvetica Neue"/>
                <a:ea typeface="Helvetica Neue"/>
                <a:cs typeface="Helvetica Neue"/>
                <a:sym typeface="Helvetica Neue"/>
              </a:defRPr>
            </a:pPr>
            <a:r>
              <a:rPr dirty="0"/>
              <a:t>Hand Crafted</a:t>
            </a: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20200326-195822.jpeg" descr="20200326-195822.jpeg"/>
          <p:cNvPicPr>
            <a:picLocks noChangeAspect="1"/>
          </p:cNvPicPr>
          <p:nvPr/>
        </p:nvPicPr>
        <p:blipFill>
          <a:blip r:embed="rId2"/>
          <a:stretch>
            <a:fillRect/>
          </a:stretch>
        </p:blipFill>
        <p:spPr>
          <a:xfrm>
            <a:off x="13144055" y="5132573"/>
            <a:ext cx="10498151" cy="5878965"/>
          </a:xfrm>
          <a:prstGeom prst="rect">
            <a:avLst/>
          </a:prstGeom>
          <a:ln w="12700">
            <a:miter lim="400000"/>
          </a:ln>
        </p:spPr>
      </p:pic>
      <p:sp>
        <p:nvSpPr>
          <p:cNvPr id="318" name="The Mission"/>
          <p:cNvSpPr txBox="1">
            <a:spLocks noGrp="1"/>
          </p:cNvSpPr>
          <p:nvPr>
            <p:ph type="body" idx="21"/>
          </p:nvPr>
        </p:nvSpPr>
        <p:spPr>
          <a:prstGeom prst="rect">
            <a:avLst/>
          </a:prstGeom>
        </p:spPr>
        <p:txBody>
          <a:bodyPr/>
          <a:lstStyle/>
          <a:p>
            <a:r>
              <a:t>The Mission</a:t>
            </a:r>
          </a:p>
        </p:txBody>
      </p:sp>
      <p:sp>
        <p:nvSpPr>
          <p:cNvPr id="319" name="The mission of librarians is to improve society through facilitating knowledge creation in their communities"/>
          <p:cNvSpPr txBox="1"/>
          <p:nvPr/>
        </p:nvSpPr>
        <p:spPr>
          <a:xfrm>
            <a:off x="1974519" y="3254640"/>
            <a:ext cx="20434961" cy="1532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a:spcBef>
                <a:spcPts val="5900"/>
              </a:spcBef>
              <a:defRPr sz="4800">
                <a:latin typeface="Helvetica Neue"/>
                <a:ea typeface="Helvetica Neue"/>
                <a:cs typeface="Helvetica Neue"/>
                <a:sym typeface="Helvetica Neue"/>
              </a:defRPr>
            </a:lvl1pPr>
          </a:lstStyle>
          <a:p>
            <a:r>
              <a:rPr dirty="0"/>
              <a:t>The mission of librarians is to improve society through facilitating knowledge creation in their communities</a:t>
            </a:r>
            <a:r>
              <a:rPr lang="en-US" dirty="0"/>
              <a:t>.</a:t>
            </a:r>
            <a:endParaRPr dirty="0"/>
          </a:p>
        </p:txBody>
      </p:sp>
      <p:pic>
        <p:nvPicPr>
          <p:cNvPr id="320" name="E67dv6zXEAMp6CU.jpg" descr="E67dv6zXEAMp6CU.jpg"/>
          <p:cNvPicPr>
            <a:picLocks noChangeAspect="1"/>
          </p:cNvPicPr>
          <p:nvPr/>
        </p:nvPicPr>
        <p:blipFill>
          <a:blip r:embed="rId3"/>
          <a:stretch>
            <a:fillRect/>
          </a:stretch>
        </p:blipFill>
        <p:spPr>
          <a:xfrm>
            <a:off x="355178" y="5132573"/>
            <a:ext cx="7838618" cy="5878965"/>
          </a:xfrm>
          <a:prstGeom prst="rect">
            <a:avLst/>
          </a:prstGeom>
          <a:ln w="12700">
            <a:miter lim="400000"/>
          </a:ln>
        </p:spPr>
      </p:pic>
      <p:pic>
        <p:nvPicPr>
          <p:cNvPr id="321" name="image1.jpeg" descr="image1.jpeg"/>
          <p:cNvPicPr>
            <a:picLocks noChangeAspect="1"/>
          </p:cNvPicPr>
          <p:nvPr/>
        </p:nvPicPr>
        <p:blipFill>
          <a:blip r:embed="rId4"/>
          <a:stretch>
            <a:fillRect/>
          </a:stretch>
        </p:blipFill>
        <p:spPr>
          <a:xfrm>
            <a:off x="6103544" y="5132573"/>
            <a:ext cx="7848308" cy="5878965"/>
          </a:xfrm>
          <a:prstGeom prst="rect">
            <a:avLst/>
          </a:prstGeom>
          <a:ln w="12700">
            <a:miter lim="400000"/>
          </a:ln>
        </p:spPr>
      </p:pic>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he Mission"/>
          <p:cNvSpPr txBox="1">
            <a:spLocks noGrp="1"/>
          </p:cNvSpPr>
          <p:nvPr>
            <p:ph type="body" idx="21"/>
          </p:nvPr>
        </p:nvSpPr>
        <p:spPr>
          <a:prstGeom prst="rect">
            <a:avLst/>
          </a:prstGeom>
        </p:spPr>
        <p:txBody>
          <a:bodyPr/>
          <a:lstStyle/>
          <a:p>
            <a:r>
              <a:t>The Mission</a:t>
            </a:r>
          </a:p>
        </p:txBody>
      </p:sp>
      <p:sp>
        <p:nvSpPr>
          <p:cNvPr id="324" name="The mission of librarians is to improve society through facilitating knowledge creation in their communities"/>
          <p:cNvSpPr txBox="1"/>
          <p:nvPr/>
        </p:nvSpPr>
        <p:spPr>
          <a:xfrm>
            <a:off x="1974519" y="3254640"/>
            <a:ext cx="20434961" cy="1532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a:spcBef>
                <a:spcPts val="5900"/>
              </a:spcBef>
              <a:defRPr sz="4800">
                <a:latin typeface="Helvetica Neue"/>
                <a:ea typeface="Helvetica Neue"/>
                <a:cs typeface="Helvetica Neue"/>
                <a:sym typeface="Helvetica Neue"/>
              </a:defRPr>
            </a:lvl1pPr>
          </a:lstStyle>
          <a:p>
            <a:r>
              <a:rPr dirty="0"/>
              <a:t>The mission of librarians is to improve society through facilitating knowledge creation in their communities</a:t>
            </a:r>
            <a:r>
              <a:rPr lang="en-US" dirty="0"/>
              <a:t>.</a:t>
            </a:r>
            <a:endParaRPr dirty="0"/>
          </a:p>
        </p:txBody>
      </p:sp>
      <p:pic>
        <p:nvPicPr>
          <p:cNvPr id="325" name="IMG_1306.jpeg" descr="IMG_1306.jpeg"/>
          <p:cNvPicPr>
            <a:picLocks noChangeAspect="1"/>
          </p:cNvPicPr>
          <p:nvPr/>
        </p:nvPicPr>
        <p:blipFill>
          <a:blip r:embed="rId2"/>
          <a:stretch>
            <a:fillRect/>
          </a:stretch>
        </p:blipFill>
        <p:spPr>
          <a:xfrm>
            <a:off x="19284032" y="5128444"/>
            <a:ext cx="7579295" cy="5684471"/>
          </a:xfrm>
          <a:prstGeom prst="rect">
            <a:avLst/>
          </a:prstGeom>
          <a:ln w="12700">
            <a:miter lim="400000"/>
          </a:ln>
        </p:spPr>
      </p:pic>
      <p:pic>
        <p:nvPicPr>
          <p:cNvPr id="326" name="IMG_1283.jpeg" descr="IMG_1283.jpeg"/>
          <p:cNvPicPr>
            <a:picLocks noChangeAspect="1"/>
          </p:cNvPicPr>
          <p:nvPr/>
        </p:nvPicPr>
        <p:blipFill>
          <a:blip r:embed="rId3"/>
          <a:stretch>
            <a:fillRect/>
          </a:stretch>
        </p:blipFill>
        <p:spPr>
          <a:xfrm>
            <a:off x="11811890" y="5128444"/>
            <a:ext cx="7579294" cy="5684471"/>
          </a:xfrm>
          <a:prstGeom prst="rect">
            <a:avLst/>
          </a:prstGeom>
          <a:ln w="12700">
            <a:miter lim="400000"/>
          </a:ln>
        </p:spPr>
      </p:pic>
      <p:pic>
        <p:nvPicPr>
          <p:cNvPr id="327" name="IMG_1239.jpeg" descr="IMG_1239.jpeg"/>
          <p:cNvPicPr>
            <a:picLocks noChangeAspect="1"/>
          </p:cNvPicPr>
          <p:nvPr/>
        </p:nvPicPr>
        <p:blipFill>
          <a:blip r:embed="rId4"/>
          <a:stretch>
            <a:fillRect/>
          </a:stretch>
        </p:blipFill>
        <p:spPr>
          <a:xfrm>
            <a:off x="4237733" y="5128444"/>
            <a:ext cx="7579293" cy="5684471"/>
          </a:xfrm>
          <a:prstGeom prst="rect">
            <a:avLst/>
          </a:prstGeom>
          <a:ln w="12700">
            <a:miter lim="400000"/>
          </a:ln>
        </p:spPr>
      </p:pic>
      <p:pic>
        <p:nvPicPr>
          <p:cNvPr id="328" name="IMG_1214.jpeg" descr="IMG_1214.jpeg"/>
          <p:cNvPicPr>
            <a:picLocks noChangeAspect="1"/>
          </p:cNvPicPr>
          <p:nvPr/>
        </p:nvPicPr>
        <p:blipFill>
          <a:blip r:embed="rId5"/>
          <a:stretch>
            <a:fillRect/>
          </a:stretch>
        </p:blipFill>
        <p:spPr>
          <a:xfrm>
            <a:off x="-11120" y="5128444"/>
            <a:ext cx="4263353" cy="5684471"/>
          </a:xfrm>
          <a:prstGeom prst="rect">
            <a:avLst/>
          </a:prstGeom>
          <a:ln w="12700">
            <a:miter lim="400000"/>
          </a:ln>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GettyImages-74285138_16x9.jpg.jpeg" descr="GettyImages-74285138_16x9.jpg.jpeg"/>
          <p:cNvPicPr>
            <a:picLocks noChangeAspect="1"/>
          </p:cNvPicPr>
          <p:nvPr/>
        </p:nvPicPr>
        <p:blipFill>
          <a:blip r:embed="rId2"/>
          <a:stretch>
            <a:fillRect/>
          </a:stretch>
        </p:blipFill>
        <p:spPr>
          <a:xfrm>
            <a:off x="-4617085" y="0"/>
            <a:ext cx="24369898" cy="13716001"/>
          </a:xfrm>
          <a:prstGeom prst="rect">
            <a:avLst/>
          </a:prstGeom>
          <a:ln w="12700">
            <a:miter lim="400000"/>
          </a:ln>
        </p:spPr>
      </p:pic>
      <p:sp>
        <p:nvSpPr>
          <p:cNvPr id="204" name="A Library Renaissance"/>
          <p:cNvSpPr txBox="1">
            <a:spLocks noGrp="1"/>
          </p:cNvSpPr>
          <p:nvPr>
            <p:ph type="ctrTitle"/>
          </p:nvPr>
        </p:nvSpPr>
        <p:spPr>
          <a:xfrm>
            <a:off x="437653" y="7002801"/>
            <a:ext cx="17061527" cy="4648201"/>
          </a:xfrm>
          <a:prstGeom prst="rect">
            <a:avLst/>
          </a:prstGeom>
          <a:effectLst>
            <a:outerShdw blurRad="330200" dist="25400" dir="5400000" rotWithShape="0">
              <a:srgbClr val="000000"/>
            </a:outerShdw>
          </a:effectLst>
        </p:spPr>
        <p:txBody>
          <a:bodyPr/>
          <a:lstStyle>
            <a:lvl1pPr algn="l">
              <a:defRPr>
                <a:solidFill>
                  <a:srgbClr val="FFFFFF"/>
                </a:solidFill>
              </a:defRPr>
            </a:lvl1pPr>
          </a:lstStyle>
          <a:p>
            <a:r>
              <a:t>A Library Renaissance</a:t>
            </a:r>
          </a:p>
        </p:txBody>
      </p:sp>
      <p:sp>
        <p:nvSpPr>
          <p:cNvPr id="205" name="R. David Lankes"/>
          <p:cNvSpPr txBox="1">
            <a:spLocks noGrp="1"/>
          </p:cNvSpPr>
          <p:nvPr>
            <p:ph type="subTitle" sz="quarter" idx="1"/>
          </p:nvPr>
        </p:nvSpPr>
        <p:spPr>
          <a:xfrm>
            <a:off x="437653" y="11778001"/>
            <a:ext cx="17061527" cy="1587501"/>
          </a:xfrm>
          <a:prstGeom prst="rect">
            <a:avLst/>
          </a:prstGeom>
        </p:spPr>
        <p:txBody>
          <a:bodyPr/>
          <a:lstStyle>
            <a:lvl1pPr algn="l">
              <a:defRPr>
                <a:solidFill>
                  <a:srgbClr val="FFFFFF"/>
                </a:solidFill>
              </a:defRPr>
            </a:lvl1pPr>
          </a:lstStyle>
          <a:p>
            <a:r>
              <a:t>R. David Lankes</a:t>
            </a:r>
          </a:p>
        </p:txBody>
      </p:sp>
      <p:grpSp>
        <p:nvGrpSpPr>
          <p:cNvPr id="209" name="Group"/>
          <p:cNvGrpSpPr/>
          <p:nvPr/>
        </p:nvGrpSpPr>
        <p:grpSpPr>
          <a:xfrm>
            <a:off x="19273657" y="-137006"/>
            <a:ext cx="5151775" cy="13990012"/>
            <a:chOff x="0" y="0"/>
            <a:chExt cx="5151774" cy="13990011"/>
          </a:xfrm>
        </p:grpSpPr>
        <p:sp>
          <p:nvSpPr>
            <p:cNvPr id="206" name="Rectangle"/>
            <p:cNvSpPr/>
            <p:nvPr/>
          </p:nvSpPr>
          <p:spPr>
            <a:xfrm>
              <a:off x="0" y="0"/>
              <a:ext cx="5151775" cy="13990012"/>
            </a:xfrm>
            <a:prstGeom prst="rect">
              <a:avLst/>
            </a:prstGeom>
            <a:solidFill>
              <a:srgbClr val="B35E23"/>
            </a:solidFill>
            <a:ln w="12700" cap="flat">
              <a:noFill/>
              <a:miter lim="400000"/>
            </a:ln>
            <a:effectLst>
              <a:outerShdw blurRad="723900" dist="25400" dir="3600000" rotWithShape="0">
                <a:srgbClr val="000000"/>
              </a:outerShdw>
            </a:effectLst>
          </p:spPr>
          <p:txBody>
            <a:bodyPr wrap="square" lIns="0" tIns="0" rIns="0" bIns="0" numCol="1" anchor="ctr">
              <a:noAutofit/>
            </a:bodyPr>
            <a:lstStyle/>
            <a:p>
              <a:pPr>
                <a:defRPr sz="3200">
                  <a:solidFill>
                    <a:srgbClr val="FFFFFF"/>
                  </a:solidFill>
                </a:defRPr>
              </a:pPr>
              <a:endParaRPr/>
            </a:p>
          </p:txBody>
        </p:sp>
        <p:pic>
          <p:nvPicPr>
            <p:cNvPr id="207" name="Great Libraries Build Great….png" descr="Great Libraries Build Great….png"/>
            <p:cNvPicPr>
              <a:picLocks noChangeAspect="1"/>
            </p:cNvPicPr>
            <p:nvPr/>
          </p:nvPicPr>
          <p:blipFill>
            <a:blip r:embed="rId3">
              <a:alphaModFix amt="84604"/>
            </a:blip>
            <a:stretch>
              <a:fillRect/>
            </a:stretch>
          </p:blipFill>
          <p:spPr>
            <a:xfrm>
              <a:off x="746802" y="661423"/>
              <a:ext cx="3658173" cy="3729067"/>
            </a:xfrm>
            <a:prstGeom prst="rect">
              <a:avLst/>
            </a:prstGeom>
            <a:ln w="12700" cap="flat">
              <a:noFill/>
              <a:miter lim="400000"/>
            </a:ln>
            <a:effectLst/>
          </p:spPr>
        </p:pic>
        <p:pic>
          <p:nvPicPr>
            <p:cNvPr id="208" name="294568459_707580290603617_248852415596140847_n.png" descr="294568459_707580290603617_248852415596140847_n.png"/>
            <p:cNvPicPr>
              <a:picLocks noChangeAspect="1"/>
            </p:cNvPicPr>
            <p:nvPr/>
          </p:nvPicPr>
          <p:blipFill>
            <a:blip r:embed="rId4"/>
            <a:stretch>
              <a:fillRect/>
            </a:stretch>
          </p:blipFill>
          <p:spPr>
            <a:xfrm>
              <a:off x="1003591" y="10557861"/>
              <a:ext cx="3144594" cy="3144595"/>
            </a:xfrm>
            <a:prstGeom prst="rect">
              <a:avLst/>
            </a:prstGeom>
            <a:ln w="12700" cap="flat">
              <a:noFill/>
              <a:miter lim="400000"/>
            </a:ln>
            <a:effectLst/>
          </p:spPr>
        </p:pic>
      </p:grpSp>
      <p:sp>
        <p:nvSpPr>
          <p:cNvPr id="210" name="Line"/>
          <p:cNvSpPr/>
          <p:nvPr/>
        </p:nvSpPr>
        <p:spPr>
          <a:xfrm>
            <a:off x="651214" y="11721020"/>
            <a:ext cx="4589331" cy="1"/>
          </a:xfrm>
          <a:prstGeom prst="line">
            <a:avLst/>
          </a:prstGeom>
          <a:ln w="25400">
            <a:solidFill>
              <a:srgbClr val="FFFFFF"/>
            </a:solidFill>
            <a:miter lim="400000"/>
          </a:ln>
          <a:effectLst>
            <a:outerShdw blurRad="190500" dist="12700" dir="5400000" rotWithShape="0">
              <a:srgbClr val="000000"/>
            </a:outerShdw>
          </a:effectLst>
        </p:spPr>
        <p:txBody>
          <a:bodyPr lIns="50800" tIns="50800" rIns="50800" bIns="50800" anchor="ctr"/>
          <a:lstStyle/>
          <a:p>
            <a:pPr>
              <a:defRPr sz="3000" b="1">
                <a:latin typeface="Helvetica Neue"/>
                <a:ea typeface="Helvetica Neue"/>
                <a:cs typeface="Helvetica Neue"/>
                <a:sym typeface="Helvetica Neue"/>
              </a:defRPr>
            </a:pPr>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SchoolAthens.jpg" descr="SchoolAthens.jpg"/>
          <p:cNvPicPr>
            <a:picLocks noChangeAspect="1"/>
          </p:cNvPicPr>
          <p:nvPr/>
        </p:nvPicPr>
        <p:blipFill>
          <a:blip r:embed="rId3">
            <a:alphaModFix amt="15000"/>
          </a:blip>
          <a:stretch>
            <a:fillRect/>
          </a:stretch>
        </p:blipFill>
        <p:spPr>
          <a:xfrm>
            <a:off x="-1355105" y="-1"/>
            <a:ext cx="22876011" cy="13716001"/>
          </a:xfrm>
          <a:prstGeom prst="rect">
            <a:avLst/>
          </a:prstGeom>
          <a:ln w="12700">
            <a:miter lim="400000"/>
          </a:ln>
        </p:spPr>
      </p:pic>
      <p:grpSp>
        <p:nvGrpSpPr>
          <p:cNvPr id="200" name="Group"/>
          <p:cNvGrpSpPr/>
          <p:nvPr/>
        </p:nvGrpSpPr>
        <p:grpSpPr>
          <a:xfrm>
            <a:off x="19273657" y="-137006"/>
            <a:ext cx="5151775" cy="13990012"/>
            <a:chOff x="0" y="0"/>
            <a:chExt cx="5151774" cy="13990011"/>
          </a:xfrm>
        </p:grpSpPr>
        <p:sp>
          <p:nvSpPr>
            <p:cNvPr id="197" name="Rectangle"/>
            <p:cNvSpPr/>
            <p:nvPr/>
          </p:nvSpPr>
          <p:spPr>
            <a:xfrm>
              <a:off x="0" y="0"/>
              <a:ext cx="5151775" cy="13990012"/>
            </a:xfrm>
            <a:prstGeom prst="rect">
              <a:avLst/>
            </a:prstGeom>
            <a:solidFill>
              <a:srgbClr val="B35E23"/>
            </a:solidFill>
            <a:ln w="12700" cap="flat">
              <a:noFill/>
              <a:miter lim="400000"/>
            </a:ln>
            <a:effectLst>
              <a:outerShdw blurRad="723900" dist="25400" dir="3600000" rotWithShape="0">
                <a:srgbClr val="000000"/>
              </a:outerShdw>
            </a:effectLst>
          </p:spPr>
          <p:txBody>
            <a:bodyPr wrap="square" lIns="0" tIns="0" rIns="0" bIns="0" numCol="1" anchor="ctr">
              <a:noAutofit/>
            </a:bodyPr>
            <a:lstStyle/>
            <a:p>
              <a:pPr>
                <a:defRPr sz="3200">
                  <a:solidFill>
                    <a:srgbClr val="FFFFFF"/>
                  </a:solidFill>
                </a:defRPr>
              </a:pPr>
              <a:endParaRPr/>
            </a:p>
          </p:txBody>
        </p:sp>
        <p:pic>
          <p:nvPicPr>
            <p:cNvPr id="198" name="Great Libraries Build Great….png" descr="Great Libraries Build Great….png"/>
            <p:cNvPicPr>
              <a:picLocks noChangeAspect="1"/>
            </p:cNvPicPr>
            <p:nvPr/>
          </p:nvPicPr>
          <p:blipFill>
            <a:blip r:embed="rId4">
              <a:alphaModFix amt="84604"/>
            </a:blip>
            <a:stretch>
              <a:fillRect/>
            </a:stretch>
          </p:blipFill>
          <p:spPr>
            <a:xfrm>
              <a:off x="746802" y="661423"/>
              <a:ext cx="3658173" cy="3729067"/>
            </a:xfrm>
            <a:prstGeom prst="rect">
              <a:avLst/>
            </a:prstGeom>
            <a:ln w="12700" cap="flat">
              <a:noFill/>
              <a:miter lim="400000"/>
            </a:ln>
            <a:effectLst/>
          </p:spPr>
        </p:pic>
        <p:pic>
          <p:nvPicPr>
            <p:cNvPr id="199" name="294568459_707580290603617_248852415596140847_n.png" descr="294568459_707580290603617_248852415596140847_n.png"/>
            <p:cNvPicPr>
              <a:picLocks noChangeAspect="1"/>
            </p:cNvPicPr>
            <p:nvPr/>
          </p:nvPicPr>
          <p:blipFill>
            <a:blip r:embed="rId5"/>
            <a:stretch>
              <a:fillRect/>
            </a:stretch>
          </p:blipFill>
          <p:spPr>
            <a:xfrm>
              <a:off x="1003591" y="10557861"/>
              <a:ext cx="3144594" cy="3144595"/>
            </a:xfrm>
            <a:prstGeom prst="rect">
              <a:avLst/>
            </a:prstGeom>
            <a:ln w="12700" cap="flat">
              <a:noFill/>
              <a:miter lim="400000"/>
            </a:ln>
            <a:effectLst/>
          </p:spPr>
        </p:pic>
      </p:grpSp>
      <p:sp>
        <p:nvSpPr>
          <p:cNvPr id="4" name="TextBox 3">
            <a:extLst>
              <a:ext uri="{FF2B5EF4-FFF2-40B4-BE49-F238E27FC236}">
                <a16:creationId xmlns:a16="http://schemas.microsoft.com/office/drawing/2014/main" id="{F83342E9-9533-C5E3-46E6-53DE4EB84698}"/>
              </a:ext>
            </a:extLst>
          </p:cNvPr>
          <p:cNvSpPr txBox="1"/>
          <p:nvPr/>
        </p:nvSpPr>
        <p:spPr>
          <a:xfrm>
            <a:off x="2174789" y="1362946"/>
            <a:ext cx="12826314" cy="10058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000000"/>
                </a:solidFill>
                <a:effectLst/>
                <a:uFillTx/>
                <a:latin typeface="+mn-lt"/>
                <a:ea typeface="+mn-ea"/>
                <a:cs typeface="+mn-cs"/>
                <a:sym typeface="Helvetica Neue Medium"/>
              </a:rPr>
              <a:t>Slides @ https://</a:t>
            </a:r>
            <a:r>
              <a:rPr kumimoji="0" lang="en-US" sz="5400" b="0" i="0" u="none" strike="noStrike" cap="none" spc="0" normalizeH="0" baseline="0" dirty="0" err="1">
                <a:ln>
                  <a:noFill/>
                </a:ln>
                <a:solidFill>
                  <a:srgbClr val="000000"/>
                </a:solidFill>
                <a:effectLst/>
                <a:uFillTx/>
                <a:latin typeface="+mn-lt"/>
                <a:ea typeface="+mn-ea"/>
                <a:cs typeface="+mn-cs"/>
                <a:sym typeface="Helvetica Neue Medium"/>
              </a:rPr>
              <a:t>DavidLankes.org</a:t>
            </a:r>
            <a:endParaRPr kumimoji="0" lang="en-US" sz="5400" b="0" i="0" u="none" strike="noStrike" cap="none" spc="0" normalizeH="0" baseline="0" dirty="0">
              <a:ln>
                <a:noFill/>
              </a:ln>
              <a:solidFill>
                <a:srgbClr val="000000"/>
              </a:solidFill>
              <a:effectLst/>
              <a:uFillTx/>
              <a:latin typeface="+mn-lt"/>
              <a:ea typeface="+mn-ea"/>
              <a:cs typeface="+mn-cs"/>
              <a:sym typeface="Helvetica Neue Medium"/>
            </a:endParaRPr>
          </a:p>
        </p:txBody>
      </p:sp>
      <p:sp>
        <p:nvSpPr>
          <p:cNvPr id="5" name="TextBox 4">
            <a:extLst>
              <a:ext uri="{FF2B5EF4-FFF2-40B4-BE49-F238E27FC236}">
                <a16:creationId xmlns:a16="http://schemas.microsoft.com/office/drawing/2014/main" id="{1C4DD230-9702-1DF7-BC4C-0554C64CA700}"/>
              </a:ext>
            </a:extLst>
          </p:cNvPr>
          <p:cNvSpPr txBox="1"/>
          <p:nvPr/>
        </p:nvSpPr>
        <p:spPr>
          <a:xfrm>
            <a:off x="437653" y="2701049"/>
            <a:ext cx="17869883" cy="1106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000000"/>
                </a:solidFill>
                <a:effectLst/>
                <a:uFillTx/>
                <a:latin typeface="+mn-lt"/>
                <a:ea typeface="+mn-ea"/>
                <a:cs typeface="+mn-cs"/>
                <a:sym typeface="Helvetica Neue Medium"/>
              </a:rPr>
              <a:t>Libraries Lead Podcast: http://</a:t>
            </a:r>
            <a:r>
              <a:rPr kumimoji="0" lang="en-US" sz="5400" b="0" i="0" u="none" strike="noStrike" cap="none" spc="0" normalizeH="0" baseline="0" dirty="0" err="1">
                <a:ln>
                  <a:noFill/>
                </a:ln>
                <a:solidFill>
                  <a:srgbClr val="000000"/>
                </a:solidFill>
                <a:effectLst/>
                <a:uFillTx/>
                <a:latin typeface="+mn-lt"/>
                <a:ea typeface="+mn-ea"/>
                <a:cs typeface="+mn-cs"/>
                <a:sym typeface="Helvetica Neue Medium"/>
              </a:rPr>
              <a:t>librarieslead.com</a:t>
            </a:r>
            <a:endParaRPr kumimoji="0" lang="en-US" sz="5400" b="0" i="0" u="none" strike="noStrike" cap="none" spc="0" normalizeH="0" baseline="0" dirty="0">
              <a:ln>
                <a:noFill/>
              </a:ln>
              <a:solidFill>
                <a:srgbClr val="000000"/>
              </a:solidFill>
              <a:effectLst/>
              <a:uFillTx/>
              <a:latin typeface="+mn-lt"/>
              <a:ea typeface="+mn-ea"/>
              <a:cs typeface="+mn-cs"/>
              <a:sym typeface="Helvetica Neue Medium"/>
            </a:endParaRPr>
          </a:p>
        </p:txBody>
      </p:sp>
      <p:pic>
        <p:nvPicPr>
          <p:cNvPr id="7" name="Picture 6">
            <a:extLst>
              <a:ext uri="{FF2B5EF4-FFF2-40B4-BE49-F238E27FC236}">
                <a16:creationId xmlns:a16="http://schemas.microsoft.com/office/drawing/2014/main" id="{409ED981-83DD-1546-EBA6-937572968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39" y="4525093"/>
            <a:ext cx="5493590" cy="8240385"/>
          </a:xfrm>
          <a:prstGeom prst="rect">
            <a:avLst/>
          </a:prstGeom>
          <a:effectLst>
            <a:outerShdw blurRad="443968" dist="305686" dir="3840000" algn="tl" rotWithShape="0">
              <a:prstClr val="black">
                <a:alpha val="76000"/>
              </a:prstClr>
            </a:outerShdw>
          </a:effectLst>
        </p:spPr>
      </p:pic>
      <p:pic>
        <p:nvPicPr>
          <p:cNvPr id="10" name="Picture 9">
            <a:extLst>
              <a:ext uri="{FF2B5EF4-FFF2-40B4-BE49-F238E27FC236}">
                <a16:creationId xmlns:a16="http://schemas.microsoft.com/office/drawing/2014/main" id="{A88D3CA3-C4B4-F35A-65C2-00D8A436D241}"/>
              </a:ext>
            </a:extLst>
          </p:cNvPr>
          <p:cNvPicPr>
            <a:picLocks noChangeAspect="1"/>
          </p:cNvPicPr>
          <p:nvPr/>
        </p:nvPicPr>
        <p:blipFill>
          <a:blip r:embed="rId7"/>
          <a:stretch>
            <a:fillRect/>
          </a:stretch>
        </p:blipFill>
        <p:spPr>
          <a:xfrm>
            <a:off x="6823151" y="4525092"/>
            <a:ext cx="5474582" cy="8240386"/>
          </a:xfrm>
          <a:prstGeom prst="rect">
            <a:avLst/>
          </a:prstGeom>
          <a:effectLst>
            <a:outerShdw blurRad="443968" dist="305686" dir="3840000" algn="tl" rotWithShape="0">
              <a:prstClr val="black">
                <a:alpha val="76000"/>
              </a:prstClr>
            </a:outerShdw>
          </a:effectLst>
        </p:spPr>
      </p:pic>
      <p:pic>
        <p:nvPicPr>
          <p:cNvPr id="11" name="Picture 10">
            <a:extLst>
              <a:ext uri="{FF2B5EF4-FFF2-40B4-BE49-F238E27FC236}">
                <a16:creationId xmlns:a16="http://schemas.microsoft.com/office/drawing/2014/main" id="{65C7074C-A546-A7CF-D027-E47CAB09A250}"/>
              </a:ext>
            </a:extLst>
          </p:cNvPr>
          <p:cNvPicPr>
            <a:picLocks noChangeAspect="1"/>
          </p:cNvPicPr>
          <p:nvPr/>
        </p:nvPicPr>
        <p:blipFill>
          <a:blip r:embed="rId8"/>
          <a:stretch>
            <a:fillRect/>
          </a:stretch>
        </p:blipFill>
        <p:spPr>
          <a:xfrm>
            <a:off x="13263854" y="4525092"/>
            <a:ext cx="5480157" cy="8220236"/>
          </a:xfrm>
          <a:prstGeom prst="rect">
            <a:avLst/>
          </a:prstGeom>
          <a:effectLst>
            <a:outerShdw blurRad="443968" dist="305686" dir="3840000" algn="tl" rotWithShape="0">
              <a:prstClr val="black">
                <a:alpha val="76000"/>
              </a:prstClr>
            </a:outerShdw>
          </a:effectLst>
        </p:spPr>
      </p:pic>
    </p:spTree>
    <p:extLst>
      <p:ext uri="{BB962C8B-B14F-4D97-AF65-F5344CB8AC3E}">
        <p14:creationId xmlns:p14="http://schemas.microsoft.com/office/powerpoint/2010/main" val="243512138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6454AEE-659C-1131-9809-CE2CD0AB2C82}"/>
              </a:ext>
            </a:extLst>
          </p:cNvPr>
          <p:cNvSpPr txBox="1">
            <a:spLocks/>
          </p:cNvSpPr>
          <p:nvPr/>
        </p:nvSpPr>
        <p:spPr>
          <a:xfrm>
            <a:off x="1158500" y="3651250"/>
            <a:ext cx="21784826" cy="870267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5600" dirty="0"/>
              <a:t>Slide 1: </a:t>
            </a:r>
            <a:r>
              <a:rPr lang="en-US" sz="5600"/>
              <a:t>en.wikipedia.org/wiki/List_of_Greek_inventions_and_discoveries</a:t>
            </a:r>
            <a:endParaRPr lang="en-US">
              <a:cs typeface="Calibri" panose="020F0502020204030204"/>
            </a:endParaRPr>
          </a:p>
          <a:p>
            <a:pPr>
              <a:spcAft>
                <a:spcPts val="600"/>
              </a:spcAft>
            </a:pPr>
            <a:r>
              <a:rPr lang="en-US" sz="5600"/>
              <a:t>Slide 2: metmuseum.org/art/collection/search/773549</a:t>
            </a:r>
            <a:endParaRPr lang="en-US" sz="5600">
              <a:cs typeface="Calibri"/>
            </a:endParaRPr>
          </a:p>
          <a:p>
            <a:pPr>
              <a:spcAft>
                <a:spcPts val="600"/>
              </a:spcAft>
            </a:pPr>
            <a:r>
              <a:rPr lang="en-US" sz="5600"/>
              <a:t>Slide 3: open.edu/openlearn/history-the-arts/art-and-the-mexican-revolution/content-section-4</a:t>
            </a:r>
            <a:endParaRPr lang="en-US" sz="5600">
              <a:cs typeface="Calibri"/>
            </a:endParaRPr>
          </a:p>
          <a:p>
            <a:pPr>
              <a:spcAft>
                <a:spcPts val="600"/>
              </a:spcAft>
            </a:pPr>
            <a:r>
              <a:rPr lang="en-US" sz="5600" dirty="0"/>
              <a:t>Slide 6: </a:t>
            </a:r>
            <a:r>
              <a:rPr lang="en-US" sz="5600"/>
              <a:t>army.mil/article/235238/novel_research_speeds_up_threat_detection_prevention_for_army_missions</a:t>
            </a:r>
            <a:endParaRPr lang="en-US" sz="5600">
              <a:cs typeface="Calibri"/>
            </a:endParaRPr>
          </a:p>
          <a:p>
            <a:r>
              <a:rPr lang="en-US" sz="5600"/>
              <a:t>Slide 7: bibalex.org/SCIplanet/en/Article/Details?id=13521</a:t>
            </a:r>
            <a:endParaRPr lang="en-US" sz="5600">
              <a:cs typeface="Calibri"/>
            </a:endParaRPr>
          </a:p>
          <a:p>
            <a:pPr marL="0" indent="0">
              <a:buNone/>
            </a:pPr>
            <a:endParaRPr lang="en-US" sz="5600" dirty="0"/>
          </a:p>
        </p:txBody>
      </p:sp>
      <p:sp>
        <p:nvSpPr>
          <p:cNvPr id="2" name="TextBox 1">
            <a:extLst>
              <a:ext uri="{FF2B5EF4-FFF2-40B4-BE49-F238E27FC236}">
                <a16:creationId xmlns:a16="http://schemas.microsoft.com/office/drawing/2014/main" id="{D7F04DDE-3DD0-E462-E4F9-844E30CD7CA8}"/>
              </a:ext>
            </a:extLst>
          </p:cNvPr>
          <p:cNvSpPr txBox="1"/>
          <p:nvPr/>
        </p:nvSpPr>
        <p:spPr>
          <a:xfrm>
            <a:off x="2873510" y="1620526"/>
            <a:ext cx="1946302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Helvetica Neue Medium"/>
                <a:cs typeface="Calibri"/>
              </a:rPr>
              <a:t>Image Sources</a:t>
            </a:r>
            <a:endParaRPr lang="en-US"/>
          </a:p>
        </p:txBody>
      </p:sp>
    </p:spTree>
    <p:extLst>
      <p:ext uri="{BB962C8B-B14F-4D97-AF65-F5344CB8AC3E}">
        <p14:creationId xmlns:p14="http://schemas.microsoft.com/office/powerpoint/2010/main" val="302799811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haidon-art-in-time-mexican-renaissance-900x450.tiff.jpeg" descr="phaidon-art-in-time-mexican-renaissance-900x450.tiff.jpeg"/>
          <p:cNvPicPr>
            <a:picLocks noChangeAspect="1"/>
          </p:cNvPicPr>
          <p:nvPr/>
        </p:nvPicPr>
        <p:blipFill>
          <a:blip r:embed="rId3"/>
          <a:stretch>
            <a:fillRect/>
          </a:stretch>
        </p:blipFill>
        <p:spPr>
          <a:xfrm>
            <a:off x="-6026" y="-13924"/>
            <a:ext cx="20463060" cy="13743848"/>
          </a:xfrm>
          <a:prstGeom prst="rect">
            <a:avLst/>
          </a:prstGeom>
          <a:ln w="12700">
            <a:miter lim="400000"/>
          </a:ln>
        </p:spPr>
      </p:pic>
      <p:sp>
        <p:nvSpPr>
          <p:cNvPr id="213" name="A Library Renaissance"/>
          <p:cNvSpPr txBox="1">
            <a:spLocks noGrp="1"/>
          </p:cNvSpPr>
          <p:nvPr>
            <p:ph type="ctrTitle"/>
          </p:nvPr>
        </p:nvSpPr>
        <p:spPr>
          <a:xfrm>
            <a:off x="437653" y="7002801"/>
            <a:ext cx="17061527" cy="4648201"/>
          </a:xfrm>
          <a:prstGeom prst="rect">
            <a:avLst/>
          </a:prstGeom>
          <a:effectLst>
            <a:outerShdw blurRad="330200" dist="25400" dir="5400000" rotWithShape="0">
              <a:srgbClr val="000000"/>
            </a:outerShdw>
          </a:effectLst>
        </p:spPr>
        <p:txBody>
          <a:bodyPr/>
          <a:lstStyle>
            <a:lvl1pPr algn="l">
              <a:defRPr>
                <a:solidFill>
                  <a:srgbClr val="FFFFFF"/>
                </a:solidFill>
              </a:defRPr>
            </a:lvl1pPr>
          </a:lstStyle>
          <a:p>
            <a:r>
              <a:t>A Library Renaissance</a:t>
            </a:r>
          </a:p>
        </p:txBody>
      </p:sp>
      <p:sp>
        <p:nvSpPr>
          <p:cNvPr id="214" name="R. David Lankes"/>
          <p:cNvSpPr txBox="1">
            <a:spLocks noGrp="1"/>
          </p:cNvSpPr>
          <p:nvPr>
            <p:ph type="subTitle" sz="quarter" idx="1"/>
          </p:nvPr>
        </p:nvSpPr>
        <p:spPr>
          <a:xfrm>
            <a:off x="437653" y="11778001"/>
            <a:ext cx="17061527" cy="1587501"/>
          </a:xfrm>
          <a:prstGeom prst="rect">
            <a:avLst/>
          </a:prstGeom>
        </p:spPr>
        <p:txBody>
          <a:bodyPr/>
          <a:lstStyle>
            <a:lvl1pPr algn="l">
              <a:defRPr>
                <a:solidFill>
                  <a:srgbClr val="FFFFFF"/>
                </a:solidFill>
              </a:defRPr>
            </a:lvl1pPr>
          </a:lstStyle>
          <a:p>
            <a:r>
              <a:t>R. David Lankes</a:t>
            </a:r>
          </a:p>
        </p:txBody>
      </p:sp>
      <p:grpSp>
        <p:nvGrpSpPr>
          <p:cNvPr id="218" name="Group"/>
          <p:cNvGrpSpPr/>
          <p:nvPr/>
        </p:nvGrpSpPr>
        <p:grpSpPr>
          <a:xfrm>
            <a:off x="19273657" y="-137006"/>
            <a:ext cx="5151775" cy="13990012"/>
            <a:chOff x="0" y="0"/>
            <a:chExt cx="5151774" cy="13990011"/>
          </a:xfrm>
        </p:grpSpPr>
        <p:sp>
          <p:nvSpPr>
            <p:cNvPr id="215" name="Rectangle"/>
            <p:cNvSpPr/>
            <p:nvPr/>
          </p:nvSpPr>
          <p:spPr>
            <a:xfrm>
              <a:off x="0" y="0"/>
              <a:ext cx="5151775" cy="13990012"/>
            </a:xfrm>
            <a:prstGeom prst="rect">
              <a:avLst/>
            </a:prstGeom>
            <a:solidFill>
              <a:srgbClr val="B35E23"/>
            </a:solidFill>
            <a:ln w="12700" cap="flat">
              <a:noFill/>
              <a:miter lim="400000"/>
            </a:ln>
            <a:effectLst>
              <a:outerShdw blurRad="723900" dist="25400" dir="3600000" rotWithShape="0">
                <a:srgbClr val="000000"/>
              </a:outerShdw>
            </a:effectLst>
          </p:spPr>
          <p:txBody>
            <a:bodyPr wrap="square" lIns="0" tIns="0" rIns="0" bIns="0" numCol="1" anchor="ctr">
              <a:noAutofit/>
            </a:bodyPr>
            <a:lstStyle/>
            <a:p>
              <a:pPr>
                <a:defRPr sz="3200">
                  <a:solidFill>
                    <a:srgbClr val="FFFFFF"/>
                  </a:solidFill>
                </a:defRPr>
              </a:pPr>
              <a:endParaRPr/>
            </a:p>
          </p:txBody>
        </p:sp>
        <p:pic>
          <p:nvPicPr>
            <p:cNvPr id="216" name="Great Libraries Build Great….png" descr="Great Libraries Build Great….png"/>
            <p:cNvPicPr>
              <a:picLocks noChangeAspect="1"/>
            </p:cNvPicPr>
            <p:nvPr/>
          </p:nvPicPr>
          <p:blipFill>
            <a:blip r:embed="rId4">
              <a:alphaModFix amt="84604"/>
            </a:blip>
            <a:stretch>
              <a:fillRect/>
            </a:stretch>
          </p:blipFill>
          <p:spPr>
            <a:xfrm>
              <a:off x="746802" y="661423"/>
              <a:ext cx="3658173" cy="3729067"/>
            </a:xfrm>
            <a:prstGeom prst="rect">
              <a:avLst/>
            </a:prstGeom>
            <a:ln w="12700" cap="flat">
              <a:noFill/>
              <a:miter lim="400000"/>
            </a:ln>
            <a:effectLst/>
          </p:spPr>
        </p:pic>
        <p:pic>
          <p:nvPicPr>
            <p:cNvPr id="217" name="294568459_707580290603617_248852415596140847_n.png" descr="294568459_707580290603617_248852415596140847_n.png"/>
            <p:cNvPicPr>
              <a:picLocks noChangeAspect="1"/>
            </p:cNvPicPr>
            <p:nvPr/>
          </p:nvPicPr>
          <p:blipFill>
            <a:blip r:embed="rId5"/>
            <a:stretch>
              <a:fillRect/>
            </a:stretch>
          </p:blipFill>
          <p:spPr>
            <a:xfrm>
              <a:off x="1003591" y="10557861"/>
              <a:ext cx="3144594" cy="3144595"/>
            </a:xfrm>
            <a:prstGeom prst="rect">
              <a:avLst/>
            </a:prstGeom>
            <a:ln w="12700" cap="flat">
              <a:noFill/>
              <a:miter lim="400000"/>
            </a:ln>
            <a:effectLst/>
          </p:spPr>
        </p:pic>
      </p:grpSp>
      <p:sp>
        <p:nvSpPr>
          <p:cNvPr id="219" name="Line"/>
          <p:cNvSpPr/>
          <p:nvPr/>
        </p:nvSpPr>
        <p:spPr>
          <a:xfrm>
            <a:off x="651214" y="11721020"/>
            <a:ext cx="4589331" cy="1"/>
          </a:xfrm>
          <a:prstGeom prst="line">
            <a:avLst/>
          </a:prstGeom>
          <a:ln w="25400">
            <a:solidFill>
              <a:srgbClr val="FFFFFF"/>
            </a:solidFill>
            <a:miter lim="400000"/>
          </a:ln>
          <a:effectLst>
            <a:outerShdw blurRad="190500" dist="12700" dir="5400000" rotWithShape="0">
              <a:srgbClr val="000000"/>
            </a:outerShdw>
          </a:effectLst>
        </p:spPr>
        <p:txBody>
          <a:bodyPr lIns="50800" tIns="50800" rIns="50800" bIns="50800" anchor="ctr"/>
          <a:lstStyle/>
          <a:p>
            <a:pPr>
              <a:defRPr sz="3000" b="1">
                <a:latin typeface="Helvetica Neue"/>
                <a:ea typeface="Helvetica Neue"/>
                <a:cs typeface="Helvetica Neue"/>
                <a:sym typeface="Helvetica Neue"/>
              </a:defRPr>
            </a:pPr>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G_1541.jpeg" descr="IMG_1541.jpeg"/>
          <p:cNvPicPr>
            <a:picLocks noChangeAspect="1"/>
          </p:cNvPicPr>
          <p:nvPr/>
        </p:nvPicPr>
        <p:blipFill>
          <a:blip r:embed="rId3"/>
          <a:stretch>
            <a:fillRect/>
          </a:stretch>
        </p:blipFill>
        <p:spPr>
          <a:xfrm>
            <a:off x="-1505486" y="-1319948"/>
            <a:ext cx="21807860" cy="16355896"/>
          </a:xfrm>
          <a:prstGeom prst="rect">
            <a:avLst/>
          </a:prstGeom>
          <a:ln w="12700">
            <a:miter lim="400000"/>
          </a:ln>
        </p:spPr>
      </p:pic>
      <p:sp>
        <p:nvSpPr>
          <p:cNvPr id="224" name="A Library Renaissance"/>
          <p:cNvSpPr txBox="1">
            <a:spLocks noGrp="1"/>
          </p:cNvSpPr>
          <p:nvPr>
            <p:ph type="ctrTitle"/>
          </p:nvPr>
        </p:nvSpPr>
        <p:spPr>
          <a:xfrm>
            <a:off x="437653" y="7002801"/>
            <a:ext cx="17061527" cy="4648201"/>
          </a:xfrm>
          <a:prstGeom prst="rect">
            <a:avLst/>
          </a:prstGeom>
          <a:effectLst>
            <a:outerShdw blurRad="330200" dist="25400" dir="5400000" rotWithShape="0">
              <a:srgbClr val="000000"/>
            </a:outerShdw>
          </a:effectLst>
        </p:spPr>
        <p:txBody>
          <a:bodyPr/>
          <a:lstStyle>
            <a:lvl1pPr algn="l">
              <a:defRPr>
                <a:solidFill>
                  <a:srgbClr val="FFFFFF"/>
                </a:solidFill>
              </a:defRPr>
            </a:lvl1pPr>
          </a:lstStyle>
          <a:p>
            <a:r>
              <a:t>A Library Renaissance</a:t>
            </a:r>
          </a:p>
        </p:txBody>
      </p:sp>
      <p:sp>
        <p:nvSpPr>
          <p:cNvPr id="225" name="R. David Lankes"/>
          <p:cNvSpPr txBox="1">
            <a:spLocks noGrp="1"/>
          </p:cNvSpPr>
          <p:nvPr>
            <p:ph type="subTitle" sz="quarter" idx="1"/>
          </p:nvPr>
        </p:nvSpPr>
        <p:spPr>
          <a:xfrm>
            <a:off x="437653" y="11778001"/>
            <a:ext cx="17061527" cy="1587501"/>
          </a:xfrm>
          <a:prstGeom prst="rect">
            <a:avLst/>
          </a:prstGeom>
        </p:spPr>
        <p:txBody>
          <a:bodyPr/>
          <a:lstStyle>
            <a:lvl1pPr algn="l">
              <a:defRPr>
                <a:solidFill>
                  <a:srgbClr val="FFFFFF"/>
                </a:solidFill>
              </a:defRPr>
            </a:lvl1pPr>
          </a:lstStyle>
          <a:p>
            <a:r>
              <a:t>R. David Lankes</a:t>
            </a:r>
          </a:p>
        </p:txBody>
      </p:sp>
      <p:grpSp>
        <p:nvGrpSpPr>
          <p:cNvPr id="229" name="Group"/>
          <p:cNvGrpSpPr/>
          <p:nvPr/>
        </p:nvGrpSpPr>
        <p:grpSpPr>
          <a:xfrm>
            <a:off x="19273657" y="-137006"/>
            <a:ext cx="5151775" cy="13990012"/>
            <a:chOff x="0" y="0"/>
            <a:chExt cx="5151774" cy="13990011"/>
          </a:xfrm>
        </p:grpSpPr>
        <p:sp>
          <p:nvSpPr>
            <p:cNvPr id="226" name="Rectangle"/>
            <p:cNvSpPr/>
            <p:nvPr/>
          </p:nvSpPr>
          <p:spPr>
            <a:xfrm>
              <a:off x="0" y="0"/>
              <a:ext cx="5151775" cy="13990012"/>
            </a:xfrm>
            <a:prstGeom prst="rect">
              <a:avLst/>
            </a:prstGeom>
            <a:solidFill>
              <a:srgbClr val="B35E23"/>
            </a:solidFill>
            <a:ln w="12700" cap="flat">
              <a:noFill/>
              <a:miter lim="400000"/>
            </a:ln>
            <a:effectLst>
              <a:outerShdw blurRad="723900" dist="25400" dir="3600000" rotWithShape="0">
                <a:srgbClr val="000000"/>
              </a:outerShdw>
            </a:effectLst>
          </p:spPr>
          <p:txBody>
            <a:bodyPr wrap="square" lIns="0" tIns="0" rIns="0" bIns="0" numCol="1" anchor="ctr">
              <a:noAutofit/>
            </a:bodyPr>
            <a:lstStyle/>
            <a:p>
              <a:pPr>
                <a:defRPr sz="3200">
                  <a:solidFill>
                    <a:srgbClr val="FFFFFF"/>
                  </a:solidFill>
                </a:defRPr>
              </a:pPr>
              <a:endParaRPr/>
            </a:p>
          </p:txBody>
        </p:sp>
        <p:pic>
          <p:nvPicPr>
            <p:cNvPr id="227" name="Great Libraries Build Great….png" descr="Great Libraries Build Great….png"/>
            <p:cNvPicPr>
              <a:picLocks noChangeAspect="1"/>
            </p:cNvPicPr>
            <p:nvPr/>
          </p:nvPicPr>
          <p:blipFill>
            <a:blip r:embed="rId4">
              <a:alphaModFix amt="84604"/>
            </a:blip>
            <a:stretch>
              <a:fillRect/>
            </a:stretch>
          </p:blipFill>
          <p:spPr>
            <a:xfrm>
              <a:off x="746802" y="661423"/>
              <a:ext cx="3658173" cy="3729067"/>
            </a:xfrm>
            <a:prstGeom prst="rect">
              <a:avLst/>
            </a:prstGeom>
            <a:ln w="12700" cap="flat">
              <a:noFill/>
              <a:miter lim="400000"/>
            </a:ln>
            <a:effectLst/>
          </p:spPr>
        </p:pic>
        <p:pic>
          <p:nvPicPr>
            <p:cNvPr id="228" name="294568459_707580290603617_248852415596140847_n.png" descr="294568459_707580290603617_248852415596140847_n.png"/>
            <p:cNvPicPr>
              <a:picLocks noChangeAspect="1"/>
            </p:cNvPicPr>
            <p:nvPr/>
          </p:nvPicPr>
          <p:blipFill>
            <a:blip r:embed="rId5"/>
            <a:stretch>
              <a:fillRect/>
            </a:stretch>
          </p:blipFill>
          <p:spPr>
            <a:xfrm>
              <a:off x="1003591" y="10557861"/>
              <a:ext cx="3144594" cy="3144595"/>
            </a:xfrm>
            <a:prstGeom prst="rect">
              <a:avLst/>
            </a:prstGeom>
            <a:ln w="12700" cap="flat">
              <a:noFill/>
              <a:miter lim="400000"/>
            </a:ln>
            <a:effectLst/>
          </p:spPr>
        </p:pic>
      </p:grpSp>
      <p:sp>
        <p:nvSpPr>
          <p:cNvPr id="230" name="Line"/>
          <p:cNvSpPr/>
          <p:nvPr/>
        </p:nvSpPr>
        <p:spPr>
          <a:xfrm>
            <a:off x="651214" y="11721020"/>
            <a:ext cx="4589331" cy="1"/>
          </a:xfrm>
          <a:prstGeom prst="line">
            <a:avLst/>
          </a:prstGeom>
          <a:ln w="25400">
            <a:solidFill>
              <a:srgbClr val="FFFFFF"/>
            </a:solidFill>
            <a:miter lim="400000"/>
          </a:ln>
          <a:effectLst>
            <a:outerShdw blurRad="190500" dist="12700" dir="5400000" rotWithShape="0">
              <a:srgbClr val="000000"/>
            </a:outerShdw>
          </a:effectLst>
        </p:spPr>
        <p:txBody>
          <a:bodyPr lIns="50800" tIns="50800" rIns="50800" bIns="50800" anchor="ctr"/>
          <a:lstStyle/>
          <a:p>
            <a:pPr>
              <a:defRPr sz="3000" b="1">
                <a:latin typeface="Helvetica Neue"/>
                <a:ea typeface="Helvetica Neue"/>
                <a:cs typeface="Helvetica Neue"/>
                <a:sym typeface="Helvetica Neue"/>
              </a:defRPr>
            </a:pPr>
            <a:endParaRPr/>
          </a:p>
        </p:txBody>
      </p:sp>
      <p:sp>
        <p:nvSpPr>
          <p:cNvPr id="231" name="Circle"/>
          <p:cNvSpPr/>
          <p:nvPr/>
        </p:nvSpPr>
        <p:spPr>
          <a:xfrm>
            <a:off x="2586964" y="2879623"/>
            <a:ext cx="1841323" cy="1845664"/>
          </a:xfrm>
          <a:prstGeom prst="ellipse">
            <a:avLst/>
          </a:prstGeom>
          <a:ln w="114300">
            <a:solidFill>
              <a:srgbClr val="FFFFFF"/>
            </a:solidFill>
            <a:miter lim="400000"/>
          </a:ln>
          <a:effectLst>
            <a:outerShdw blurRad="114300" dist="76156" dir="2379181" rotWithShape="0">
              <a:srgbClr val="000000"/>
            </a:outerShdw>
          </a:effectLst>
        </p:spPr>
        <p:txBody>
          <a:bodyPr lIns="0" tIns="0" rIns="0" bIns="0" anchor="ctr"/>
          <a:lstStyle/>
          <a:p>
            <a:pPr>
              <a:defRPr sz="32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31"/>
                                        </p:tgtEl>
                                        <p:attrNameLst>
                                          <p:attrName>style.visibility</p:attrName>
                                        </p:attrNameLst>
                                      </p:cBhvr>
                                      <p:to>
                                        <p:strVal val="visible"/>
                                      </p:to>
                                    </p:set>
                                    <p:animEffect transition="in" filter="dissolve">
                                      <p:cBhvr>
                                        <p:cTn id="7"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Screen Shot 2022-11-17 at 12.08.05 PM.png" descr="Screen Shot 2022-11-17 at 12.08.05 PM.png"/>
          <p:cNvPicPr>
            <a:picLocks noChangeAspect="1"/>
          </p:cNvPicPr>
          <p:nvPr/>
        </p:nvPicPr>
        <p:blipFill>
          <a:blip r:embed="rId2"/>
          <a:stretch>
            <a:fillRect/>
          </a:stretch>
        </p:blipFill>
        <p:spPr>
          <a:xfrm>
            <a:off x="4149362" y="1795540"/>
            <a:ext cx="16085276" cy="11676464"/>
          </a:xfrm>
          <a:prstGeom prst="rect">
            <a:avLst/>
          </a:prstGeom>
          <a:ln w="12700">
            <a:miter lim="400000"/>
          </a:ln>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ALLIANCE-homepage-holding-people-networking-2017-01.jpeg" descr="ALLIANCE-homepage-holding-people-networking-2017-01.jpeg"/>
          <p:cNvPicPr>
            <a:picLocks noChangeAspect="1"/>
          </p:cNvPicPr>
          <p:nvPr/>
        </p:nvPicPr>
        <p:blipFill>
          <a:blip r:embed="rId3"/>
          <a:srcRect t="5093" b="5093"/>
          <a:stretch>
            <a:fillRect/>
          </a:stretch>
        </p:blipFill>
        <p:spPr>
          <a:xfrm>
            <a:off x="920940" y="1316214"/>
            <a:ext cx="18853721" cy="12173216"/>
          </a:xfrm>
          <a:prstGeom prst="rect">
            <a:avLst/>
          </a:prstGeom>
          <a:ln w="12700">
            <a:miter lim="400000"/>
          </a:ln>
        </p:spPr>
      </p:pic>
      <p:pic>
        <p:nvPicPr>
          <p:cNvPr id="240" name="WomanSign.jpeg" descr="WomanSign.jpeg"/>
          <p:cNvPicPr>
            <a:picLocks noChangeAspect="1"/>
          </p:cNvPicPr>
          <p:nvPr/>
        </p:nvPicPr>
        <p:blipFill>
          <a:blip r:embed="rId4"/>
          <a:stretch>
            <a:fillRect/>
          </a:stretch>
        </p:blipFill>
        <p:spPr>
          <a:xfrm>
            <a:off x="20095364" y="1008458"/>
            <a:ext cx="4572001" cy="3429001"/>
          </a:xfrm>
          <a:prstGeom prst="rect">
            <a:avLst/>
          </a:prstGeom>
          <a:ln w="12700">
            <a:miter lim="400000"/>
          </a:ln>
          <a:effectLst>
            <a:outerShdw blurRad="482600" dist="25400" dir="10428157" rotWithShape="0">
              <a:srgbClr val="000000">
                <a:alpha val="99612"/>
              </a:srgbClr>
            </a:outerShdw>
          </a:effectLst>
        </p:spPr>
      </p:pic>
      <p:pic>
        <p:nvPicPr>
          <p:cNvPr id="241" name="5508.jpg.jpeg" descr="5508.jpg.jpeg"/>
          <p:cNvPicPr>
            <a:picLocks noChangeAspect="1"/>
          </p:cNvPicPr>
          <p:nvPr/>
        </p:nvPicPr>
        <p:blipFill>
          <a:blip r:embed="rId5"/>
          <a:stretch>
            <a:fillRect/>
          </a:stretch>
        </p:blipFill>
        <p:spPr>
          <a:xfrm>
            <a:off x="20095364" y="11114512"/>
            <a:ext cx="4572001" cy="2743201"/>
          </a:xfrm>
          <a:prstGeom prst="rect">
            <a:avLst/>
          </a:prstGeom>
          <a:ln w="12700">
            <a:miter lim="400000"/>
          </a:ln>
          <a:effectLst>
            <a:outerShdw blurRad="482600" dist="25400" dir="10428157" rotWithShape="0">
              <a:srgbClr val="000000">
                <a:alpha val="99612"/>
              </a:srgbClr>
            </a:outerShdw>
          </a:effectLst>
        </p:spPr>
      </p:pic>
      <p:pic>
        <p:nvPicPr>
          <p:cNvPr id="242" name="What-are-the-Characteristics-of-a-Democracy.jpeg" descr="What-are-the-Characteristics-of-a-Democracy.jpeg"/>
          <p:cNvPicPr>
            <a:picLocks noChangeAspect="1"/>
          </p:cNvPicPr>
          <p:nvPr/>
        </p:nvPicPr>
        <p:blipFill>
          <a:blip r:embed="rId6"/>
          <a:stretch>
            <a:fillRect/>
          </a:stretch>
        </p:blipFill>
        <p:spPr>
          <a:xfrm>
            <a:off x="20095364" y="4432960"/>
            <a:ext cx="4572001" cy="3049489"/>
          </a:xfrm>
          <a:prstGeom prst="rect">
            <a:avLst/>
          </a:prstGeom>
          <a:ln w="12700">
            <a:miter lim="400000"/>
          </a:ln>
          <a:effectLst>
            <a:outerShdw blurRad="482600" dist="25400" dir="10428157" rotWithShape="0">
              <a:srgbClr val="000000">
                <a:alpha val="99612"/>
              </a:srgbClr>
            </a:outerShdw>
          </a:effectLst>
        </p:spPr>
      </p:pic>
      <p:pic>
        <p:nvPicPr>
          <p:cNvPr id="243" name="mutemisinfo.png" descr="mutemisinfo.png"/>
          <p:cNvPicPr>
            <a:picLocks noChangeAspect="1"/>
          </p:cNvPicPr>
          <p:nvPr/>
        </p:nvPicPr>
        <p:blipFill>
          <a:blip r:embed="rId7"/>
          <a:stretch>
            <a:fillRect/>
          </a:stretch>
        </p:blipFill>
        <p:spPr>
          <a:xfrm>
            <a:off x="20095364" y="7487434"/>
            <a:ext cx="4572001" cy="3622432"/>
          </a:xfrm>
          <a:prstGeom prst="rect">
            <a:avLst/>
          </a:prstGeom>
          <a:ln w="12700">
            <a:miter lim="400000"/>
          </a:ln>
          <a:effectLst>
            <a:outerShdw blurRad="482600" dist="25400" dir="10428157" rotWithShape="0">
              <a:srgbClr val="000000">
                <a:alpha val="99612"/>
              </a:srgbClr>
            </a:outerShdw>
          </a:effectLst>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Sandy path between two hills leading to the ocean" descr="Sandy path between two hills leading to the ocean"/>
          <p:cNvPicPr>
            <a:picLocks noGrp="1" noChangeAspect="1"/>
          </p:cNvPicPr>
          <p:nvPr>
            <p:ph type="pic" idx="21"/>
          </p:nvPr>
        </p:nvPicPr>
        <p:blipFill>
          <a:blip r:embed="rId3"/>
          <a:srcRect l="13113" r="13113"/>
          <a:stretch>
            <a:fillRect/>
          </a:stretch>
        </p:blipFill>
        <p:spPr>
          <a:xfrm>
            <a:off x="15760700" y="7048500"/>
            <a:ext cx="7404101" cy="5549900"/>
          </a:xfrm>
          <a:prstGeom prst="rect">
            <a:avLst/>
          </a:prstGeom>
        </p:spPr>
      </p:pic>
      <p:pic>
        <p:nvPicPr>
          <p:cNvPr id="248" name="Heron flying low over a beach with a short fence in the foreground" descr="Heron flying low over a beach with a short fence in the foreground"/>
          <p:cNvPicPr>
            <a:picLocks noGrp="1" noChangeAspect="1"/>
          </p:cNvPicPr>
          <p:nvPr>
            <p:ph type="pic" idx="22"/>
          </p:nvPr>
        </p:nvPicPr>
        <p:blipFill>
          <a:blip r:embed="rId4"/>
          <a:srcRect t="28" b="28"/>
          <a:stretch>
            <a:fillRect/>
          </a:stretch>
        </p:blipFill>
        <p:spPr>
          <a:xfrm>
            <a:off x="15760700" y="1130300"/>
            <a:ext cx="7404100" cy="5549900"/>
          </a:xfrm>
          <a:prstGeom prst="rect">
            <a:avLst/>
          </a:prstGeom>
        </p:spPr>
      </p:pic>
      <p:pic>
        <p:nvPicPr>
          <p:cNvPr id="249" name="View of beach and sea from a grassy sand dune" descr="View of beach and sea from a grassy sand dune"/>
          <p:cNvPicPr>
            <a:picLocks noGrp="1" noChangeAspect="1"/>
          </p:cNvPicPr>
          <p:nvPr>
            <p:ph type="pic" idx="23"/>
          </p:nvPr>
        </p:nvPicPr>
        <p:blipFill>
          <a:blip r:embed="rId5"/>
          <a:srcRect l="9586" r="9586"/>
          <a:stretch>
            <a:fillRect/>
          </a:stretch>
        </p:blipFill>
        <p:spPr>
          <a:xfrm>
            <a:off x="1206500" y="1130300"/>
            <a:ext cx="14173200" cy="11468100"/>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A Librarian"/>
          <p:cNvSpPr txBox="1">
            <a:spLocks noGrp="1"/>
          </p:cNvSpPr>
          <p:nvPr>
            <p:ph type="body" idx="21"/>
          </p:nvPr>
        </p:nvSpPr>
        <p:spPr>
          <a:prstGeom prst="rect">
            <a:avLst/>
          </a:prstGeom>
        </p:spPr>
        <p:txBody>
          <a:bodyPr/>
          <a:lstStyle/>
          <a:p>
            <a:r>
              <a:t>A Librarian</a:t>
            </a:r>
          </a:p>
        </p:txBody>
      </p:sp>
      <p:sp>
        <p:nvSpPr>
          <p:cNvPr id="254" name="Mission"/>
          <p:cNvSpPr/>
          <p:nvPr/>
        </p:nvSpPr>
        <p:spPr>
          <a:xfrm>
            <a:off x="3354363" y="3169227"/>
            <a:ext cx="6350001" cy="6350001"/>
          </a:xfrm>
          <a:prstGeom prst="ellipse">
            <a:avLst/>
          </a:prstGeom>
          <a:ln w="203200">
            <a:solidFill>
              <a:srgbClr val="8D8D8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584200">
              <a:defRPr sz="4000"/>
            </a:lvl1pPr>
          </a:lstStyle>
          <a:p>
            <a:r>
              <a:t>Mission</a:t>
            </a:r>
          </a:p>
        </p:txBody>
      </p:sp>
      <p:sp>
        <p:nvSpPr>
          <p:cNvPr id="255" name="Means"/>
          <p:cNvSpPr/>
          <p:nvPr/>
        </p:nvSpPr>
        <p:spPr>
          <a:xfrm>
            <a:off x="1666896" y="5991909"/>
            <a:ext cx="6350001" cy="6350001"/>
          </a:xfrm>
          <a:prstGeom prst="ellipse">
            <a:avLst/>
          </a:prstGeom>
          <a:ln w="203200">
            <a:solidFill>
              <a:srgbClr val="8D8D8D"/>
            </a:solidFill>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defTabSz="584200">
              <a:defRPr sz="4000"/>
            </a:lvl1pPr>
          </a:lstStyle>
          <a:p>
            <a:r>
              <a:t>Means</a:t>
            </a:r>
          </a:p>
        </p:txBody>
      </p:sp>
      <p:sp>
        <p:nvSpPr>
          <p:cNvPr id="256" name="Values"/>
          <p:cNvSpPr/>
          <p:nvPr/>
        </p:nvSpPr>
        <p:spPr>
          <a:xfrm>
            <a:off x="5164797" y="5991909"/>
            <a:ext cx="6350001" cy="6350001"/>
          </a:xfrm>
          <a:prstGeom prst="ellipse">
            <a:avLst/>
          </a:prstGeom>
          <a:ln w="203200">
            <a:solidFill>
              <a:srgbClr val="8D8D8D"/>
            </a:solidFill>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4000"/>
            </a:lvl1pPr>
          </a:lstStyle>
          <a:p>
            <a:r>
              <a:t>Values</a:t>
            </a:r>
          </a:p>
        </p:txBody>
      </p:sp>
      <p:sp>
        <p:nvSpPr>
          <p:cNvPr id="257" name="Librarian"/>
          <p:cNvSpPr txBox="1"/>
          <p:nvPr/>
        </p:nvSpPr>
        <p:spPr>
          <a:xfrm>
            <a:off x="5395507" y="8188055"/>
            <a:ext cx="2267713"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lnSpcReduction="10000"/>
          </a:bodyPr>
          <a:lstStyle>
            <a:lvl1pPr defTabSz="584200">
              <a:defRPr sz="4000" b="1">
                <a:solidFill>
                  <a:srgbClr val="FFFFFF"/>
                </a:solidFill>
                <a:latin typeface="Helvetica Neue"/>
                <a:ea typeface="Helvetica Neue"/>
                <a:cs typeface="Helvetica Neue"/>
                <a:sym typeface="Helvetica Neue"/>
              </a:defRPr>
            </a:lvl1pPr>
          </a:lstStyle>
          <a:p>
            <a:r>
              <a:t>Librarian</a:t>
            </a:r>
          </a:p>
        </p:txBody>
      </p:sp>
      <p:sp>
        <p:nvSpPr>
          <p:cNvPr id="258" name="The mission of librarians is to improve society through facilitating knowledge creation in their communities"/>
          <p:cNvSpPr txBox="1"/>
          <p:nvPr/>
        </p:nvSpPr>
        <p:spPr>
          <a:xfrm>
            <a:off x="12493407" y="4327126"/>
            <a:ext cx="11429963" cy="2256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algn="l">
              <a:spcBef>
                <a:spcPts val="5900"/>
              </a:spcBef>
              <a:defRPr sz="4800">
                <a:latin typeface="Helvetica Neue"/>
                <a:ea typeface="Helvetica Neue"/>
                <a:cs typeface="Helvetica Neue"/>
                <a:sym typeface="Helvetica Neue"/>
              </a:defRPr>
            </a:lvl1pPr>
          </a:lstStyle>
          <a:p>
            <a:r>
              <a:rPr dirty="0"/>
              <a:t>The mission of librarians is to improve society through facilitating knowledge creation in their communities</a:t>
            </a:r>
            <a:r>
              <a:rPr lang="en-US" dirty="0"/>
              <a:t>.</a:t>
            </a:r>
            <a:endParaRPr dirty="0"/>
          </a:p>
        </p:txBody>
      </p:sp>
      <p:sp>
        <p:nvSpPr>
          <p:cNvPr id="259" name="MAKE: Motivation, Access, Knowledge, Environment"/>
          <p:cNvSpPr txBox="1"/>
          <p:nvPr/>
        </p:nvSpPr>
        <p:spPr>
          <a:xfrm>
            <a:off x="12493407" y="7307033"/>
            <a:ext cx="9979536" cy="1532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algn="l">
              <a:spcBef>
                <a:spcPts val="5900"/>
              </a:spcBef>
              <a:defRPr sz="4800">
                <a:latin typeface="Helvetica Neue"/>
                <a:ea typeface="Helvetica Neue"/>
                <a:cs typeface="Helvetica Neue"/>
                <a:sym typeface="Helvetica Neue"/>
              </a:defRPr>
            </a:lvl1pPr>
          </a:lstStyle>
          <a:p>
            <a:r>
              <a:t>MAKE: Motivation, Access, Knowledge, Environment</a:t>
            </a:r>
          </a:p>
        </p:txBody>
      </p:sp>
      <p:sp>
        <p:nvSpPr>
          <p:cNvPr id="260" name="Learning, Openness, Intellectual Honesty (not Unbiased), Intellectual Freedom and Safety, Diversity"/>
          <p:cNvSpPr txBox="1"/>
          <p:nvPr/>
        </p:nvSpPr>
        <p:spPr>
          <a:xfrm>
            <a:off x="12493407" y="9632889"/>
            <a:ext cx="10814100" cy="2256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algn="l">
              <a:spcBef>
                <a:spcPts val="5900"/>
              </a:spcBef>
              <a:defRPr sz="4800">
                <a:latin typeface="Helvetica Neue"/>
                <a:ea typeface="Helvetica Neue"/>
                <a:cs typeface="Helvetica Neue"/>
                <a:sym typeface="Helvetica Neue"/>
              </a:defRPr>
            </a:lvl1pPr>
          </a:lstStyle>
          <a:p>
            <a:r>
              <a:t>Learning, Openness, Intellectual Honesty (not Unbiased), Intellectual Freedom and Safety, Diversity</a:t>
            </a: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Librarian"/>
          <p:cNvSpPr txBox="1">
            <a:spLocks noGrp="1"/>
          </p:cNvSpPr>
          <p:nvPr>
            <p:ph type="body" idx="21"/>
          </p:nvPr>
        </p:nvSpPr>
        <p:spPr>
          <a:prstGeom prst="rect">
            <a:avLst/>
          </a:prstGeom>
        </p:spPr>
        <p:txBody>
          <a:bodyPr/>
          <a:lstStyle/>
          <a:p>
            <a:r>
              <a:t>Librarian</a:t>
            </a:r>
          </a:p>
        </p:txBody>
      </p:sp>
      <p:pic>
        <p:nvPicPr>
          <p:cNvPr id="265" name="Diploma-Transparent-Background.png" descr="Diploma-Transparent-Background.png"/>
          <p:cNvPicPr>
            <a:picLocks noChangeAspect="1"/>
          </p:cNvPicPr>
          <p:nvPr/>
        </p:nvPicPr>
        <p:blipFill>
          <a:blip r:embed="rId3"/>
          <a:stretch>
            <a:fillRect/>
          </a:stretch>
        </p:blipFill>
        <p:spPr>
          <a:xfrm>
            <a:off x="1799430" y="4386486"/>
            <a:ext cx="5997343" cy="5152819"/>
          </a:xfrm>
          <a:prstGeom prst="rect">
            <a:avLst/>
          </a:prstGeom>
          <a:ln w="12700">
            <a:miter lim="400000"/>
          </a:ln>
        </p:spPr>
      </p:pic>
      <p:pic>
        <p:nvPicPr>
          <p:cNvPr id="266" name="name-tag.png" descr="name-tag.png"/>
          <p:cNvPicPr>
            <a:picLocks noChangeAspect="1"/>
          </p:cNvPicPr>
          <p:nvPr/>
        </p:nvPicPr>
        <p:blipFill>
          <a:blip r:embed="rId4"/>
          <a:stretch>
            <a:fillRect/>
          </a:stretch>
        </p:blipFill>
        <p:spPr>
          <a:xfrm>
            <a:off x="9771943" y="3264196"/>
            <a:ext cx="5789903" cy="5789903"/>
          </a:xfrm>
          <a:prstGeom prst="rect">
            <a:avLst/>
          </a:prstGeom>
          <a:ln w="12700">
            <a:miter lim="400000"/>
          </a:ln>
        </p:spPr>
      </p:pic>
      <p:pic>
        <p:nvPicPr>
          <p:cNvPr id="267" name="2674415-200.png" descr="2674415-200.png"/>
          <p:cNvPicPr>
            <a:picLocks noChangeAspect="1"/>
          </p:cNvPicPr>
          <p:nvPr/>
        </p:nvPicPr>
        <p:blipFill>
          <a:blip r:embed="rId5"/>
          <a:stretch>
            <a:fillRect/>
          </a:stretch>
        </p:blipFill>
        <p:spPr>
          <a:xfrm>
            <a:off x="16916209" y="4067944"/>
            <a:ext cx="5789903" cy="5789903"/>
          </a:xfrm>
          <a:prstGeom prst="rect">
            <a:avLst/>
          </a:prstGeom>
          <a:ln w="12700">
            <a:miter lim="400000"/>
          </a:ln>
        </p:spPr>
      </p:pic>
      <p:sp>
        <p:nvSpPr>
          <p:cNvPr id="268" name="Education"/>
          <p:cNvSpPr txBox="1"/>
          <p:nvPr/>
        </p:nvSpPr>
        <p:spPr>
          <a:xfrm>
            <a:off x="1677889" y="10340724"/>
            <a:ext cx="5449825"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a:defRPr sz="9000"/>
            </a:lvl1pPr>
          </a:lstStyle>
          <a:p>
            <a:r>
              <a:t>Education</a:t>
            </a:r>
          </a:p>
        </p:txBody>
      </p:sp>
      <p:sp>
        <p:nvSpPr>
          <p:cNvPr id="269" name="Title"/>
          <p:cNvSpPr txBox="1"/>
          <p:nvPr/>
        </p:nvSpPr>
        <p:spPr>
          <a:xfrm>
            <a:off x="11487317" y="10340724"/>
            <a:ext cx="2359153"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a:defRPr sz="9000"/>
            </a:lvl1pPr>
          </a:lstStyle>
          <a:p>
            <a:r>
              <a:t>Title</a:t>
            </a:r>
          </a:p>
        </p:txBody>
      </p:sp>
      <p:sp>
        <p:nvSpPr>
          <p:cNvPr id="270" name="Spirit"/>
          <p:cNvSpPr txBox="1"/>
          <p:nvPr/>
        </p:nvSpPr>
        <p:spPr>
          <a:xfrm>
            <a:off x="18367550" y="10340724"/>
            <a:ext cx="2887219"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a:defRPr sz="9000"/>
            </a:lvl1pPr>
          </a:lstStyle>
          <a:p>
            <a:r>
              <a:t>Spirit</a:t>
            </a:r>
          </a:p>
        </p:txBody>
      </p:sp>
    </p:spTree>
  </p:cSld>
  <p:clrMapOvr>
    <a:masterClrMapping/>
  </p:clrMapOvr>
  <p:transition spd="slow">
    <p:wipe/>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1200" b="0" i="0" u="none" strike="noStrike" cap="none" spc="0" normalizeH="0" baseline="0">
            <a:ln>
              <a:noFill/>
            </a:ln>
            <a:solidFill>
              <a:srgbClr val="000000"/>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05ec8fc-b54b-46a5-bee0-0157eea35acd" xsi:nil="true"/>
    <lcf76f155ced4ddcb4097134ff3c332f xmlns="d831b70a-08ff-47ec-8167-d9bcfab50e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B77F4B7817A349B36C5ECE4D2A2C0B" ma:contentTypeVersion="14" ma:contentTypeDescription="Create a new document." ma:contentTypeScope="" ma:versionID="7cbb009a54b2c08753ac781187f5e9d4">
  <xsd:schema xmlns:xsd="http://www.w3.org/2001/XMLSchema" xmlns:xs="http://www.w3.org/2001/XMLSchema" xmlns:p="http://schemas.microsoft.com/office/2006/metadata/properties" xmlns:ns2="d831b70a-08ff-47ec-8167-d9bcfab50ed4" xmlns:ns3="905ec8fc-b54b-46a5-bee0-0157eea35acd" targetNamespace="http://schemas.microsoft.com/office/2006/metadata/properties" ma:root="true" ma:fieldsID="3580c9774cf59bd4e50cd879eb0cbe2a" ns2:_="" ns3:_="">
    <xsd:import namespace="d831b70a-08ff-47ec-8167-d9bcfab50ed4"/>
    <xsd:import namespace="905ec8fc-b54b-46a5-bee0-0157eea35a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31b70a-08ff-47ec-8167-d9bcfab50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d46eff9-55d7-4537-87e0-8aa8ea30fbf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5ec8fc-b54b-46a5-bee0-0157eea35ac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228886c-0f10-4cb4-a17e-e0518e8c24e6}" ma:internalName="TaxCatchAll" ma:showField="CatchAllData" ma:web="905ec8fc-b54b-46a5-bee0-0157eea35ac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F4B1CF-6BEF-43FF-8E6B-0C2685BB105D}">
  <ds:schemaRefs>
    <ds:schemaRef ds:uri="http://schemas.microsoft.com/sharepoint/v3/contenttype/forms"/>
  </ds:schemaRefs>
</ds:datastoreItem>
</file>

<file path=customXml/itemProps2.xml><?xml version="1.0" encoding="utf-8"?>
<ds:datastoreItem xmlns:ds="http://schemas.openxmlformats.org/officeDocument/2006/customXml" ds:itemID="{77BDB241-F439-45FD-920D-67472B7BED92}">
  <ds:schemaRefs>
    <ds:schemaRef ds:uri="http://www.w3.org/XML/1998/namespace"/>
    <ds:schemaRef ds:uri="http://schemas.microsoft.com/office/2006/documentManagement/types"/>
    <ds:schemaRef ds:uri="905ec8fc-b54b-46a5-bee0-0157eea35acd"/>
    <ds:schemaRef ds:uri="http://purl.org/dc/elements/1.1/"/>
    <ds:schemaRef ds:uri="http://schemas.microsoft.com/office/infopath/2007/PartnerControls"/>
    <ds:schemaRef ds:uri="http://schemas.openxmlformats.org/package/2006/metadata/core-properties"/>
    <ds:schemaRef ds:uri="http://purl.org/dc/terms/"/>
    <ds:schemaRef ds:uri="d831b70a-08ff-47ec-8167-d9bcfab50ed4"/>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28FAB71-EE34-46DC-BD1A-131C90B754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31b70a-08ff-47ec-8167-d9bcfab50ed4"/>
    <ds:schemaRef ds:uri="905ec8fc-b54b-46a5-bee0-0157eea35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TotalTime>
  <Words>758</Words>
  <Application>Microsoft Office PowerPoint</Application>
  <PresentationFormat>Custom</PresentationFormat>
  <Paragraphs>94</Paragraphs>
  <Slides>21</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BentonSans Regular</vt:lpstr>
      <vt:lpstr>Calibri</vt:lpstr>
      <vt:lpstr>Calibri Light</vt:lpstr>
      <vt:lpstr>Helvetica Neue</vt:lpstr>
      <vt:lpstr>Helvetica Neue Light</vt:lpstr>
      <vt:lpstr>Helvetica Neue Medium</vt:lpstr>
      <vt:lpstr>White</vt:lpstr>
      <vt:lpstr>Office Theme</vt:lpstr>
      <vt:lpstr>A Library Renaissance</vt:lpstr>
      <vt:lpstr>A Library Renaissance</vt:lpstr>
      <vt:lpstr>A Library Renaissance</vt:lpstr>
      <vt:lpstr>A Library Renaissance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Library Renaissance</dc:title>
  <dc:creator>Emmert, Kymberly D.</dc:creator>
  <cp:lastModifiedBy>Emmert, Kymberly D.</cp:lastModifiedBy>
  <cp:revision>34</cp:revision>
  <dcterms:modified xsi:type="dcterms:W3CDTF">2022-12-01T20:33:05Z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0x010100EAB77F4B7817A349B36C5ECE4D2A2C0B</vt:lpwstr>
  </property>
  <property fmtid="{D5CDD505-2E9C-101B-9397-08002B2CF9AE}" pid="3" name="MediaServiceImageTags">
    <vt:lpwstr/>
  </property>
</Properties>
</file>