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mp4" ContentType="video/mp4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6"/>
  </p:notesMasterIdLst>
  <p:sldIdLst>
    <p:sldId id="304" r:id="rId5"/>
    <p:sldId id="317" r:id="rId6"/>
    <p:sldId id="314" r:id="rId7"/>
    <p:sldId id="308" r:id="rId8"/>
    <p:sldId id="320" r:id="rId9"/>
    <p:sldId id="288" r:id="rId10"/>
    <p:sldId id="303" r:id="rId11"/>
    <p:sldId id="318" r:id="rId12"/>
    <p:sldId id="319" r:id="rId13"/>
    <p:sldId id="311" r:id="rId14"/>
    <p:sldId id="305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3750" autoAdjust="0"/>
  </p:normalViewPr>
  <p:slideViewPr>
    <p:cSldViewPr snapToGrid="0">
      <p:cViewPr varScale="1">
        <p:scale>
          <a:sx n="111" d="100"/>
          <a:sy n="111" d="100"/>
        </p:scale>
        <p:origin x="534" y="10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commentAuthors" Target="commentAuthors.xml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microsoft.com/office/2018/10/relationships/authors" Target="author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12/5/2022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0.jp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r>
              <a:rPr lang="en-US" dirty="0"/>
              <a:t>Greetings From Lit City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Cindy Ansell</a:t>
            </a:r>
          </a:p>
          <a:p>
            <a:r>
              <a:rPr lang="en-US" dirty="0"/>
              <a:t>Lake Worth Beach City Library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22">
            <a:extLst>
              <a:ext uri="{FF2B5EF4-FFF2-40B4-BE49-F238E27FC236}">
                <a16:creationId xmlns:a16="http://schemas.microsoft.com/office/drawing/2014/main" id="{5FB75C3E-5885-49DD-8190-BB1E8C511A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ZA" dirty="0"/>
              <a:t>Game in Action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3C7B196D-A4EB-4450-8C2E-D4F26C77F843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318463" y="2149157"/>
            <a:ext cx="3672248" cy="2861756"/>
          </a:xfrm>
        </p:spPr>
        <p:txBody>
          <a:bodyPr>
            <a:normAutofit/>
          </a:bodyPr>
          <a:lstStyle/>
          <a:p>
            <a:endParaRPr lang="en-ZA" b="0" dirty="0"/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16852965-5187-4677-B878-4167E7B69252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252349" y="1690688"/>
            <a:ext cx="3599099" cy="4563808"/>
          </a:xfrm>
        </p:spPr>
        <p:txBody>
          <a:bodyPr/>
          <a:lstStyle/>
          <a:p>
            <a:endParaRPr lang="en-ZA" dirty="0"/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A362839C-0A6B-4785-ACD4-42645537AFF4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8153400" y="2149157"/>
            <a:ext cx="3731344" cy="2861756"/>
          </a:xfrm>
        </p:spPr>
        <p:txBody>
          <a:bodyPr/>
          <a:lstStyle/>
          <a:p>
            <a:endParaRPr lang="en-ZA" dirty="0"/>
          </a:p>
        </p:txBody>
      </p:sp>
      <p:pic>
        <p:nvPicPr>
          <p:cNvPr id="9" name="Picture 8" descr="A group of children playing a board game">
            <a:extLst>
              <a:ext uri="{FF2B5EF4-FFF2-40B4-BE49-F238E27FC236}">
                <a16:creationId xmlns:a16="http://schemas.microsoft.com/office/drawing/2014/main" id="{D990B729-FD9B-9A74-32AB-3CEACF61B3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39" y="2268539"/>
            <a:ext cx="3531439" cy="2650933"/>
          </a:xfrm>
          <a:prstGeom prst="rect">
            <a:avLst/>
          </a:prstGeom>
        </p:spPr>
      </p:pic>
      <p:pic>
        <p:nvPicPr>
          <p:cNvPr id="15" name="Picture 14" descr="A group of people sitting around a table playing a board game">
            <a:extLst>
              <a:ext uri="{FF2B5EF4-FFF2-40B4-BE49-F238E27FC236}">
                <a16:creationId xmlns:a16="http://schemas.microsoft.com/office/drawing/2014/main" id="{0AE92C3B-C031-6F0A-25EA-DC074E43AF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42553" y="2240530"/>
            <a:ext cx="3564208" cy="2678942"/>
          </a:xfrm>
          <a:prstGeom prst="rect">
            <a:avLst/>
          </a:prstGeom>
        </p:spPr>
      </p:pic>
      <p:pic>
        <p:nvPicPr>
          <p:cNvPr id="25" name="Picture 24" descr="A picture containing person, outdoor, standing, people">
            <a:extLst>
              <a:ext uri="{FF2B5EF4-FFF2-40B4-BE49-F238E27FC236}">
                <a16:creationId xmlns:a16="http://schemas.microsoft.com/office/drawing/2014/main" id="{C9DFFEF0-3992-EA01-7D43-FB6B2ACCBF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44228" y="1772240"/>
            <a:ext cx="3415340" cy="44007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130072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Contact Info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/>
          <a:p>
            <a:r>
              <a:rPr lang="en-US" dirty="0"/>
              <a:t>Cindy Ansell</a:t>
            </a:r>
          </a:p>
          <a:p>
            <a:r>
              <a:rPr lang="en-US" dirty="0"/>
              <a:t>561.533.7354</a:t>
            </a:r>
          </a:p>
          <a:p>
            <a:r>
              <a:rPr lang="en-US" dirty="0"/>
              <a:t>cansell@lakeworthbeachfl.gov</a:t>
            </a:r>
          </a:p>
          <a:p>
            <a:r>
              <a:rPr lang="en-US" dirty="0"/>
              <a:t>Lake Worth Beach City Library</a:t>
            </a:r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Michael">
            <a:hlinkClick r:id="" action="ppaction://media"/>
            <a:extLst>
              <a:ext uri="{FF2B5EF4-FFF2-40B4-BE49-F238E27FC236}">
                <a16:creationId xmlns:a16="http://schemas.microsoft.com/office/drawing/2014/main" id="{E4EEC8E8-0E57-6367-F906-6079955DC50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38080" y="758952"/>
            <a:ext cx="8631936" cy="4855464"/>
          </a:xfrm>
          <a:prstGeom prst="rect">
            <a:avLst/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softEdge">
            <a:bevelT w="203200" h="101600" prst="cross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565202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36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4849536" cy="1325563"/>
          </a:xfrm>
        </p:spPr>
        <p:txBody>
          <a:bodyPr>
            <a:normAutofit/>
          </a:bodyPr>
          <a:lstStyle/>
          <a:p>
            <a:r>
              <a:rPr lang="en-ZA" dirty="0"/>
              <a:t>ABOUT The Game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1600" b="1" dirty="0"/>
              <a:t>The Lit City board game is the cultural literacy component of the Literacy City campaign.  </a:t>
            </a:r>
          </a:p>
          <a:p>
            <a:r>
              <a:rPr lang="en-US" sz="1600" b="1" dirty="0"/>
              <a:t>Its goal is to create a fun way for players to learn about what and where resources are available in the city of Lake Worth Beach.</a:t>
            </a:r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32" descr="Diagram, calendar&#10;&#10;Description automatically generated">
            <a:extLst>
              <a:ext uri="{FF2B5EF4-FFF2-40B4-BE49-F238E27FC236}">
                <a16:creationId xmlns:a16="http://schemas.microsoft.com/office/drawing/2014/main" id="{C2402A96-36F9-E9DF-A907-BBE8B65C84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6161" y="1415376"/>
            <a:ext cx="7231076" cy="525974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4" name="Title 1">
            <a:extLst>
              <a:ext uri="{FF2B5EF4-FFF2-40B4-BE49-F238E27FC236}">
                <a16:creationId xmlns:a16="http://schemas.microsoft.com/office/drawing/2014/main" id="{14E49C20-BD16-55D7-662A-05649AC3D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7415" y="300041"/>
            <a:ext cx="4849536" cy="1325563"/>
          </a:xfrm>
        </p:spPr>
        <p:txBody>
          <a:bodyPr>
            <a:normAutofit/>
          </a:bodyPr>
          <a:lstStyle/>
          <a:p>
            <a:r>
              <a:rPr lang="en-ZA" dirty="0"/>
              <a:t>Game Box Front</a:t>
            </a:r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14E49C20-BD16-55D7-662A-05649AC3D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7415" y="300041"/>
            <a:ext cx="4849536" cy="1325563"/>
          </a:xfrm>
        </p:spPr>
        <p:txBody>
          <a:bodyPr>
            <a:normAutofit/>
          </a:bodyPr>
          <a:lstStyle/>
          <a:p>
            <a:r>
              <a:rPr lang="en-ZA" dirty="0"/>
              <a:t>Game Box Back</a:t>
            </a:r>
          </a:p>
        </p:txBody>
      </p:sp>
      <p:pic>
        <p:nvPicPr>
          <p:cNvPr id="3" name="Picture 2" descr="A picture containing diagram">
            <a:extLst>
              <a:ext uri="{FF2B5EF4-FFF2-40B4-BE49-F238E27FC236}">
                <a16:creationId xmlns:a16="http://schemas.microsoft.com/office/drawing/2014/main" id="{DAB3DE36-E0AD-5E9B-22AB-D70190AFE7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42416" y="1280900"/>
            <a:ext cx="6885180" cy="545273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3122839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36333" y="68580"/>
            <a:ext cx="5321667" cy="1325563"/>
          </a:xfrm>
        </p:spPr>
        <p:txBody>
          <a:bodyPr>
            <a:normAutofit/>
          </a:bodyPr>
          <a:lstStyle/>
          <a:p>
            <a:r>
              <a:rPr lang="en-US" dirty="0"/>
              <a:t>Rules of The Game</a:t>
            </a:r>
          </a:p>
        </p:txBody>
      </p:sp>
      <p:sp>
        <p:nvSpPr>
          <p:cNvPr id="71" name="Date Placeholder 70">
            <a:extLst>
              <a:ext uri="{FF2B5EF4-FFF2-40B4-BE49-F238E27FC236}">
                <a16:creationId xmlns:a16="http://schemas.microsoft.com/office/drawing/2014/main" id="{7363D8F0-2EF2-4A27-857F-6DF970D53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pic>
        <p:nvPicPr>
          <p:cNvPr id="29" name="Picture 28" descr="A picture containing text">
            <a:extLst>
              <a:ext uri="{FF2B5EF4-FFF2-40B4-BE49-F238E27FC236}">
                <a16:creationId xmlns:a16="http://schemas.microsoft.com/office/drawing/2014/main" id="{EEA0B4A7-DB73-8E11-597F-85969C7ED2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35386" y="281190"/>
            <a:ext cx="4354978" cy="625772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30" descr="A picture containing diagram">
            <a:extLst>
              <a:ext uri="{FF2B5EF4-FFF2-40B4-BE49-F238E27FC236}">
                <a16:creationId xmlns:a16="http://schemas.microsoft.com/office/drawing/2014/main" id="{F1325D82-8442-A62B-F2F3-9CA79A292D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2186" y="113122"/>
            <a:ext cx="5837859" cy="652516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3" name="Title 1">
            <a:extLst>
              <a:ext uri="{FF2B5EF4-FFF2-40B4-BE49-F238E27FC236}">
                <a16:creationId xmlns:a16="http://schemas.microsoft.com/office/drawing/2014/main" id="{B23A3D71-C73F-3F22-0D32-5F2707664E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7505" y="582529"/>
            <a:ext cx="2837609" cy="1208564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Game</a:t>
            </a:r>
            <a:br>
              <a:rPr lang="en-US" dirty="0"/>
            </a:br>
            <a:r>
              <a:rPr lang="en-US" dirty="0"/>
              <a:t>Board</a:t>
            </a:r>
          </a:p>
        </p:txBody>
      </p:sp>
    </p:spTree>
    <p:extLst>
      <p:ext uri="{BB962C8B-B14F-4D97-AF65-F5344CB8AC3E}">
        <p14:creationId xmlns:p14="http://schemas.microsoft.com/office/powerpoint/2010/main" val="157752925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14E49C20-BD16-55D7-662A-05649AC3D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7415" y="300041"/>
            <a:ext cx="4849536" cy="1325563"/>
          </a:xfrm>
        </p:spPr>
        <p:txBody>
          <a:bodyPr>
            <a:normAutofit/>
          </a:bodyPr>
          <a:lstStyle/>
          <a:p>
            <a:r>
              <a:rPr lang="en-ZA" dirty="0"/>
              <a:t>Destination</a:t>
            </a:r>
            <a:br>
              <a:rPr lang="en-ZA" dirty="0"/>
            </a:br>
            <a:r>
              <a:rPr lang="en-ZA" dirty="0"/>
              <a:t>Cards</a:t>
            </a:r>
          </a:p>
        </p:txBody>
      </p:sp>
      <p:pic>
        <p:nvPicPr>
          <p:cNvPr id="6" name="Picture 5" descr="Graphical user interface, website">
            <a:extLst>
              <a:ext uri="{FF2B5EF4-FFF2-40B4-BE49-F238E27FC236}">
                <a16:creationId xmlns:a16="http://schemas.microsoft.com/office/drawing/2014/main" id="{DFEA1F86-611D-1139-9AEA-E6BFAE64BA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04288" y="946132"/>
            <a:ext cx="6437376" cy="49284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44742551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14E49C20-BD16-55D7-662A-05649AC3D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7415" y="300041"/>
            <a:ext cx="4849536" cy="1325563"/>
          </a:xfrm>
        </p:spPr>
        <p:txBody>
          <a:bodyPr>
            <a:normAutofit/>
          </a:bodyPr>
          <a:lstStyle/>
          <a:p>
            <a:r>
              <a:rPr lang="en-ZA" dirty="0"/>
              <a:t>Action</a:t>
            </a:r>
            <a:br>
              <a:rPr lang="en-ZA" dirty="0"/>
            </a:br>
            <a:r>
              <a:rPr lang="en-ZA" dirty="0"/>
              <a:t>Cards</a:t>
            </a:r>
          </a:p>
        </p:txBody>
      </p:sp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9E42937A-BC56-691E-EA68-E771E775E0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5692" y="356526"/>
            <a:ext cx="5597436" cy="620143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26120336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905ec8fc-b54b-46a5-bee0-0157eea35acd" xsi:nil="true"/>
    <lcf76f155ced4ddcb4097134ff3c332f xmlns="d831b70a-08ff-47ec-8167-d9bcfab50ed4">
      <Terms xmlns="http://schemas.microsoft.com/office/infopath/2007/PartnerControls"/>
    </lcf76f155ced4ddcb4097134ff3c332f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EAB77F4B7817A349B36C5ECE4D2A2C0B" ma:contentTypeVersion="14" ma:contentTypeDescription="Create a new document." ma:contentTypeScope="" ma:versionID="7cbb009a54b2c08753ac781187f5e9d4">
  <xsd:schema xmlns:xsd="http://www.w3.org/2001/XMLSchema" xmlns:xs="http://www.w3.org/2001/XMLSchema" xmlns:p="http://schemas.microsoft.com/office/2006/metadata/properties" xmlns:ns2="d831b70a-08ff-47ec-8167-d9bcfab50ed4" xmlns:ns3="905ec8fc-b54b-46a5-bee0-0157eea35acd" targetNamespace="http://schemas.microsoft.com/office/2006/metadata/properties" ma:root="true" ma:fieldsID="3580c9774cf59bd4e50cd879eb0cbe2a" ns2:_="" ns3:_="">
    <xsd:import namespace="d831b70a-08ff-47ec-8167-d9bcfab50ed4"/>
    <xsd:import namespace="905ec8fc-b54b-46a5-bee0-0157eea35ac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3:SharedWithUsers" minOccurs="0"/>
                <xsd:element ref="ns3:SharedWithDetails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831b70a-08ff-47ec-8167-d9bcfab50ed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5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17" nillable="true" ma:taxonomy="true" ma:internalName="lcf76f155ced4ddcb4097134ff3c332f" ma:taxonomyFieldName="MediaServiceImageTags" ma:displayName="Image Tags" ma:readOnly="false" ma:fieldId="{5cf76f15-5ced-4ddc-b409-7134ff3c332f}" ma:taxonomyMulti="true" ma:sspId="0d46eff9-55d7-4537-87e0-8aa8ea30fbf9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1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05ec8fc-b54b-46a5-bee0-0157eea35acd" elementFormDefault="qualified">
    <xsd:import namespace="http://schemas.microsoft.com/office/2006/documentManagement/types"/>
    <xsd:import namespace="http://schemas.microsoft.com/office/infopath/2007/PartnerControls"/>
    <xsd:element name="TaxCatchAll" ma:index="18" nillable="true" ma:displayName="Taxonomy Catch All Column" ma:hidden="true" ma:list="{1228886c-0f10-4cb4-a17e-e0518e8c24e6}" ma:internalName="TaxCatchAll" ma:showField="CatchAllData" ma:web="905ec8fc-b54b-46a5-bee0-0157eea35ac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9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0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www.w3.org/XML/1998/namespace"/>
    <ds:schemaRef ds:uri="http://schemas.microsoft.com/office/infopath/2007/PartnerControls"/>
    <ds:schemaRef ds:uri="905ec8fc-b54b-46a5-bee0-0157eea35acd"/>
    <ds:schemaRef ds:uri="http://purl.org/dc/elements/1.1/"/>
    <ds:schemaRef ds:uri="http://purl.org/dc/dcmitype/"/>
    <ds:schemaRef ds:uri="d831b70a-08ff-47ec-8167-d9bcfab50ed4"/>
    <ds:schemaRef ds:uri="http://schemas.microsoft.com/office/2006/metadata/properties"/>
  </ds:schemaRefs>
</ds:datastoreItem>
</file>

<file path=customXml/itemProps2.xml><?xml version="1.0" encoding="utf-8"?>
<ds:datastoreItem xmlns:ds="http://schemas.openxmlformats.org/officeDocument/2006/customXml" ds:itemID="{4D05A8E0-98FA-4C0B-8599-5ED2A542511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831b70a-08ff-47ec-8167-d9bcfab50ed4"/>
    <ds:schemaRef ds:uri="905ec8fc-b54b-46a5-bee0-0157eea35ac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{67259BB9-2BA0-492D-9719-137BDDE770DF}tf16411248_win32</Template>
  <TotalTime>116</TotalTime>
  <Words>92</Words>
  <Application>Microsoft Office PowerPoint</Application>
  <PresentationFormat>Widescreen</PresentationFormat>
  <Paragraphs>20</Paragraphs>
  <Slides>11</Slides>
  <Notes>1</Notes>
  <HiddenSlides>0</HiddenSlides>
  <MMClips>1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6" baseType="lpstr">
      <vt:lpstr>Arial</vt:lpstr>
      <vt:lpstr>Avenir Next LT Pro Light</vt:lpstr>
      <vt:lpstr>Calibri</vt:lpstr>
      <vt:lpstr>Posterama</vt:lpstr>
      <vt:lpstr>Office Theme</vt:lpstr>
      <vt:lpstr>Greetings From Lit City</vt:lpstr>
      <vt:lpstr>PowerPoint Presentation</vt:lpstr>
      <vt:lpstr>ABOUT The Game</vt:lpstr>
      <vt:lpstr>Game Box Front</vt:lpstr>
      <vt:lpstr>Game Box Back</vt:lpstr>
      <vt:lpstr>Rules of The Game</vt:lpstr>
      <vt:lpstr>Game Board</vt:lpstr>
      <vt:lpstr>Destination Cards</vt:lpstr>
      <vt:lpstr>Action Cards</vt:lpstr>
      <vt:lpstr>Game in Action</vt:lpstr>
      <vt:lpstr>Contact Info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Lit City Slide Show</dc:title>
  <dc:creator>jea417@gmail.com</dc:creator>
  <cp:lastModifiedBy>Emmert, Kymberly D.</cp:lastModifiedBy>
  <cp:revision>4</cp:revision>
  <dcterms:created xsi:type="dcterms:W3CDTF">2022-11-28T23:35:00Z</dcterms:created>
  <dcterms:modified xsi:type="dcterms:W3CDTF">2022-12-05T17:34:22Z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0x010100EAB77F4B7817A349B36C5ECE4D2A2C0B</vt:lpwstr>
  </property>
</Properties>
</file>