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9"/>
  </p:notesMasterIdLst>
  <p:sldIdLst>
    <p:sldId id="260" r:id="rId5"/>
    <p:sldId id="256" r:id="rId6"/>
    <p:sldId id="259" r:id="rId7"/>
    <p:sldId id="257" r:id="rId8"/>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966"/>
    <a:srgbClr val="BE4B27"/>
    <a:srgbClr val="B6D6E0"/>
    <a:srgbClr val="6BABBF"/>
    <a:srgbClr val="EFC433"/>
    <a:srgbClr val="C7DFE7"/>
    <a:srgbClr val="92C8E6"/>
    <a:srgbClr val="FAC7A4"/>
    <a:srgbClr val="F47521"/>
    <a:srgbClr val="F9E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0D787-F30C-4EB7-8B8B-BA883DAE1A27}" v="530" dt="2024-01-04T19:34:27.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286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se, Sawyer D." userId="a3018a4f-8210-4480-a468-a40d52751cf0" providerId="ADAL" clId="{687A6945-6077-4FCA-95BB-13A71D425DB1}"/>
    <pc:docChg chg="undo redo custSel addSld delSld modSld sldOrd">
      <pc:chgData name="House, Sawyer D." userId="a3018a4f-8210-4480-a468-a40d52751cf0" providerId="ADAL" clId="{687A6945-6077-4FCA-95BB-13A71D425DB1}" dt="2023-11-20T19:08:14.173" v="3337" actId="20577"/>
      <pc:docMkLst>
        <pc:docMk/>
      </pc:docMkLst>
      <pc:sldChg chg="addSp modSp mod">
        <pc:chgData name="House, Sawyer D." userId="a3018a4f-8210-4480-a468-a40d52751cf0" providerId="ADAL" clId="{687A6945-6077-4FCA-95BB-13A71D425DB1}" dt="2023-11-20T18:59:25.321" v="1944" actId="14100"/>
        <pc:sldMkLst>
          <pc:docMk/>
          <pc:sldMk cId="1417650666" sldId="256"/>
        </pc:sldMkLst>
        <pc:spChg chg="add mod">
          <ac:chgData name="House, Sawyer D." userId="a3018a4f-8210-4480-a468-a40d52751cf0" providerId="ADAL" clId="{687A6945-6077-4FCA-95BB-13A71D425DB1}" dt="2023-11-09T19:13:01.397" v="596" actId="2711"/>
          <ac:spMkLst>
            <pc:docMk/>
            <pc:sldMk cId="1417650666" sldId="256"/>
            <ac:spMk id="2" creationId="{E447AEE0-194E-715A-F4A6-6AC1C1D3026E}"/>
          </ac:spMkLst>
        </pc:spChg>
        <pc:spChg chg="add mod">
          <ac:chgData name="House, Sawyer D." userId="a3018a4f-8210-4480-a468-a40d52751cf0" providerId="ADAL" clId="{687A6945-6077-4FCA-95BB-13A71D425DB1}" dt="2023-11-09T19:13:01.397" v="596" actId="2711"/>
          <ac:spMkLst>
            <pc:docMk/>
            <pc:sldMk cId="1417650666" sldId="256"/>
            <ac:spMk id="3" creationId="{441116C5-C602-30C5-7B76-F6E10FDDF67C}"/>
          </ac:spMkLst>
        </pc:spChg>
        <pc:spChg chg="mod">
          <ac:chgData name="House, Sawyer D." userId="a3018a4f-8210-4480-a468-a40d52751cf0" providerId="ADAL" clId="{687A6945-6077-4FCA-95BB-13A71D425DB1}" dt="2023-11-09T19:13:01.397" v="596" actId="2711"/>
          <ac:spMkLst>
            <pc:docMk/>
            <pc:sldMk cId="1417650666" sldId="256"/>
            <ac:spMk id="4" creationId="{EF014B74-DE25-84FC-657B-DE5E7D6A4F14}"/>
          </ac:spMkLst>
        </pc:spChg>
        <pc:spChg chg="mod">
          <ac:chgData name="House, Sawyer D." userId="a3018a4f-8210-4480-a468-a40d52751cf0" providerId="ADAL" clId="{687A6945-6077-4FCA-95BB-13A71D425DB1}" dt="2023-11-09T19:13:01.397" v="596" actId="2711"/>
          <ac:spMkLst>
            <pc:docMk/>
            <pc:sldMk cId="1417650666" sldId="256"/>
            <ac:spMk id="5" creationId="{EDCDF77C-E224-EB4E-3405-A0C54C2D218E}"/>
          </ac:spMkLst>
        </pc:spChg>
        <pc:spChg chg="mod">
          <ac:chgData name="House, Sawyer D." userId="a3018a4f-8210-4480-a468-a40d52751cf0" providerId="ADAL" clId="{687A6945-6077-4FCA-95BB-13A71D425DB1}" dt="2023-11-09T19:12:45.699" v="595" actId="2711"/>
          <ac:spMkLst>
            <pc:docMk/>
            <pc:sldMk cId="1417650666" sldId="256"/>
            <ac:spMk id="6" creationId="{64314A92-96B2-7BFD-1F98-C327460FB182}"/>
          </ac:spMkLst>
        </pc:spChg>
        <pc:spChg chg="add mod">
          <ac:chgData name="House, Sawyer D." userId="a3018a4f-8210-4480-a468-a40d52751cf0" providerId="ADAL" clId="{687A6945-6077-4FCA-95BB-13A71D425DB1}" dt="2023-11-09T19:13:01.397" v="596" actId="2711"/>
          <ac:spMkLst>
            <pc:docMk/>
            <pc:sldMk cId="1417650666" sldId="256"/>
            <ac:spMk id="7" creationId="{ECB8F80B-ECDC-B6AF-C73D-7E6EE4E265DE}"/>
          </ac:spMkLst>
        </pc:spChg>
        <pc:spChg chg="mod">
          <ac:chgData name="House, Sawyer D." userId="a3018a4f-8210-4480-a468-a40d52751cf0" providerId="ADAL" clId="{687A6945-6077-4FCA-95BB-13A71D425DB1}" dt="2023-11-09T19:13:01.397" v="596" actId="2711"/>
          <ac:spMkLst>
            <pc:docMk/>
            <pc:sldMk cId="1417650666" sldId="256"/>
            <ac:spMk id="11" creationId="{551B2D67-CC64-4257-FCAD-61427BDC308D}"/>
          </ac:spMkLst>
        </pc:spChg>
        <pc:spChg chg="mod">
          <ac:chgData name="House, Sawyer D." userId="a3018a4f-8210-4480-a468-a40d52751cf0" providerId="ADAL" clId="{687A6945-6077-4FCA-95BB-13A71D425DB1}" dt="2023-11-09T19:13:01.397" v="596" actId="2711"/>
          <ac:spMkLst>
            <pc:docMk/>
            <pc:sldMk cId="1417650666" sldId="256"/>
            <ac:spMk id="12" creationId="{2C33386E-B5FA-0E77-1F54-157C6567ADED}"/>
          </ac:spMkLst>
        </pc:spChg>
        <pc:spChg chg="mod">
          <ac:chgData name="House, Sawyer D." userId="a3018a4f-8210-4480-a468-a40d52751cf0" providerId="ADAL" clId="{687A6945-6077-4FCA-95BB-13A71D425DB1}" dt="2023-11-09T19:13:01.397" v="596" actId="2711"/>
          <ac:spMkLst>
            <pc:docMk/>
            <pc:sldMk cId="1417650666" sldId="256"/>
            <ac:spMk id="13" creationId="{8743E54B-DA97-7EE8-69C0-7D5CCBD5BDD8}"/>
          </ac:spMkLst>
        </pc:spChg>
        <pc:spChg chg="mod">
          <ac:chgData name="House, Sawyer D." userId="a3018a4f-8210-4480-a468-a40d52751cf0" providerId="ADAL" clId="{687A6945-6077-4FCA-95BB-13A71D425DB1}" dt="2023-11-09T19:13:01.397" v="596" actId="2711"/>
          <ac:spMkLst>
            <pc:docMk/>
            <pc:sldMk cId="1417650666" sldId="256"/>
            <ac:spMk id="14" creationId="{946FA1DC-AF72-65E6-FA9D-AD7F61B9CBFF}"/>
          </ac:spMkLst>
        </pc:spChg>
        <pc:spChg chg="mod">
          <ac:chgData name="House, Sawyer D." userId="a3018a4f-8210-4480-a468-a40d52751cf0" providerId="ADAL" clId="{687A6945-6077-4FCA-95BB-13A71D425DB1}" dt="2023-11-09T19:13:01.397" v="596" actId="2711"/>
          <ac:spMkLst>
            <pc:docMk/>
            <pc:sldMk cId="1417650666" sldId="256"/>
            <ac:spMk id="16" creationId="{9C07955B-1893-C3CB-432D-93766DBE523E}"/>
          </ac:spMkLst>
        </pc:spChg>
        <pc:spChg chg="mod">
          <ac:chgData name="House, Sawyer D." userId="a3018a4f-8210-4480-a468-a40d52751cf0" providerId="ADAL" clId="{687A6945-6077-4FCA-95BB-13A71D425DB1}" dt="2023-11-09T19:13:01.397" v="596" actId="2711"/>
          <ac:spMkLst>
            <pc:docMk/>
            <pc:sldMk cId="1417650666" sldId="256"/>
            <ac:spMk id="17" creationId="{672B53FB-AB37-8A2D-3FC4-0CABDC504950}"/>
          </ac:spMkLst>
        </pc:spChg>
        <pc:spChg chg="mod">
          <ac:chgData name="House, Sawyer D." userId="a3018a4f-8210-4480-a468-a40d52751cf0" providerId="ADAL" clId="{687A6945-6077-4FCA-95BB-13A71D425DB1}" dt="2023-11-09T19:13:01.397" v="596" actId="2711"/>
          <ac:spMkLst>
            <pc:docMk/>
            <pc:sldMk cId="1417650666" sldId="256"/>
            <ac:spMk id="18" creationId="{4F1C2B0D-12F6-5D23-9ED1-05C82081DE75}"/>
          </ac:spMkLst>
        </pc:spChg>
        <pc:spChg chg="mod">
          <ac:chgData name="House, Sawyer D." userId="a3018a4f-8210-4480-a468-a40d52751cf0" providerId="ADAL" clId="{687A6945-6077-4FCA-95BB-13A71D425DB1}" dt="2023-11-09T19:13:01.397" v="596" actId="2711"/>
          <ac:spMkLst>
            <pc:docMk/>
            <pc:sldMk cId="1417650666" sldId="256"/>
            <ac:spMk id="19" creationId="{8B73E688-E07B-6E11-C4E8-3F7237ED934B}"/>
          </ac:spMkLst>
        </pc:spChg>
        <pc:spChg chg="mod">
          <ac:chgData name="House, Sawyer D." userId="a3018a4f-8210-4480-a468-a40d52751cf0" providerId="ADAL" clId="{687A6945-6077-4FCA-95BB-13A71D425DB1}" dt="2023-11-09T19:13:01.397" v="596" actId="2711"/>
          <ac:spMkLst>
            <pc:docMk/>
            <pc:sldMk cId="1417650666" sldId="256"/>
            <ac:spMk id="21" creationId="{5300A2CF-16EE-9EF9-684D-044E3345C388}"/>
          </ac:spMkLst>
        </pc:spChg>
        <pc:spChg chg="mod">
          <ac:chgData name="House, Sawyer D." userId="a3018a4f-8210-4480-a468-a40d52751cf0" providerId="ADAL" clId="{687A6945-6077-4FCA-95BB-13A71D425DB1}" dt="2023-11-09T19:13:01.397" v="596" actId="2711"/>
          <ac:spMkLst>
            <pc:docMk/>
            <pc:sldMk cId="1417650666" sldId="256"/>
            <ac:spMk id="22" creationId="{191AC8EB-E179-1E0E-53FA-79EAA09DF954}"/>
          </ac:spMkLst>
        </pc:spChg>
        <pc:spChg chg="mod">
          <ac:chgData name="House, Sawyer D." userId="a3018a4f-8210-4480-a468-a40d52751cf0" providerId="ADAL" clId="{687A6945-6077-4FCA-95BB-13A71D425DB1}" dt="2023-11-09T19:13:01.397" v="596" actId="2711"/>
          <ac:spMkLst>
            <pc:docMk/>
            <pc:sldMk cId="1417650666" sldId="256"/>
            <ac:spMk id="23" creationId="{C97FDA5E-4D24-3130-DD6D-D3E719EE9282}"/>
          </ac:spMkLst>
        </pc:spChg>
        <pc:spChg chg="mod">
          <ac:chgData name="House, Sawyer D." userId="a3018a4f-8210-4480-a468-a40d52751cf0" providerId="ADAL" clId="{687A6945-6077-4FCA-95BB-13A71D425DB1}" dt="2023-11-09T19:13:01.397" v="596" actId="2711"/>
          <ac:spMkLst>
            <pc:docMk/>
            <pc:sldMk cId="1417650666" sldId="256"/>
            <ac:spMk id="24" creationId="{91A0AE76-3FAC-0907-0B04-7D18A496696C}"/>
          </ac:spMkLst>
        </pc:spChg>
        <pc:spChg chg="mod">
          <ac:chgData name="House, Sawyer D." userId="a3018a4f-8210-4480-a468-a40d52751cf0" providerId="ADAL" clId="{687A6945-6077-4FCA-95BB-13A71D425DB1}" dt="2023-11-09T19:13:01.397" v="596" actId="2711"/>
          <ac:spMkLst>
            <pc:docMk/>
            <pc:sldMk cId="1417650666" sldId="256"/>
            <ac:spMk id="26" creationId="{D564EA1F-5D70-EC80-3999-5BB36427A93A}"/>
          </ac:spMkLst>
        </pc:spChg>
        <pc:spChg chg="mod">
          <ac:chgData name="House, Sawyer D." userId="a3018a4f-8210-4480-a468-a40d52751cf0" providerId="ADAL" clId="{687A6945-6077-4FCA-95BB-13A71D425DB1}" dt="2023-11-09T19:13:01.397" v="596" actId="2711"/>
          <ac:spMkLst>
            <pc:docMk/>
            <pc:sldMk cId="1417650666" sldId="256"/>
            <ac:spMk id="27" creationId="{D25BBAA7-5595-389A-B298-1C5D5866213F}"/>
          </ac:spMkLst>
        </pc:spChg>
        <pc:spChg chg="mod">
          <ac:chgData name="House, Sawyer D." userId="a3018a4f-8210-4480-a468-a40d52751cf0" providerId="ADAL" clId="{687A6945-6077-4FCA-95BB-13A71D425DB1}" dt="2023-11-09T19:13:01.397" v="596" actId="2711"/>
          <ac:spMkLst>
            <pc:docMk/>
            <pc:sldMk cId="1417650666" sldId="256"/>
            <ac:spMk id="28" creationId="{E3AF8FD2-FF64-13C5-C0EC-02058293ED6D}"/>
          </ac:spMkLst>
        </pc:spChg>
        <pc:spChg chg="mod">
          <ac:chgData name="House, Sawyer D." userId="a3018a4f-8210-4480-a468-a40d52751cf0" providerId="ADAL" clId="{687A6945-6077-4FCA-95BB-13A71D425DB1}" dt="2023-11-09T19:13:01.397" v="596" actId="2711"/>
          <ac:spMkLst>
            <pc:docMk/>
            <pc:sldMk cId="1417650666" sldId="256"/>
            <ac:spMk id="29" creationId="{4449D5ED-7B74-A08F-7238-559846D518AB}"/>
          </ac:spMkLst>
        </pc:spChg>
        <pc:spChg chg="add mod">
          <ac:chgData name="House, Sawyer D." userId="a3018a4f-8210-4480-a468-a40d52751cf0" providerId="ADAL" clId="{687A6945-6077-4FCA-95BB-13A71D425DB1}" dt="2023-11-09T19:13:01.397" v="596" actId="2711"/>
          <ac:spMkLst>
            <pc:docMk/>
            <pc:sldMk cId="1417650666" sldId="256"/>
            <ac:spMk id="30" creationId="{FEAF4F32-F8DA-79F5-CE03-7704C2AF3DCF}"/>
          </ac:spMkLst>
        </pc:spChg>
        <pc:spChg chg="mod">
          <ac:chgData name="House, Sawyer D." userId="a3018a4f-8210-4480-a468-a40d52751cf0" providerId="ADAL" clId="{687A6945-6077-4FCA-95BB-13A71D425DB1}" dt="2023-11-09T19:13:01.397" v="596" actId="2711"/>
          <ac:spMkLst>
            <pc:docMk/>
            <pc:sldMk cId="1417650666" sldId="256"/>
            <ac:spMk id="42" creationId="{03909A3D-1F32-8CD4-2E53-170A65343F5D}"/>
          </ac:spMkLst>
        </pc:spChg>
        <pc:spChg chg="mod">
          <ac:chgData name="House, Sawyer D." userId="a3018a4f-8210-4480-a468-a40d52751cf0" providerId="ADAL" clId="{687A6945-6077-4FCA-95BB-13A71D425DB1}" dt="2023-11-09T19:13:01.397" v="596" actId="2711"/>
          <ac:spMkLst>
            <pc:docMk/>
            <pc:sldMk cId="1417650666" sldId="256"/>
            <ac:spMk id="43" creationId="{CF5EB4F0-C535-E2A8-3A65-E8FB6DA751DC}"/>
          </ac:spMkLst>
        </pc:spChg>
        <pc:spChg chg="mod">
          <ac:chgData name="House, Sawyer D." userId="a3018a4f-8210-4480-a468-a40d52751cf0" providerId="ADAL" clId="{687A6945-6077-4FCA-95BB-13A71D425DB1}" dt="2023-11-09T19:13:01.397" v="596" actId="2711"/>
          <ac:spMkLst>
            <pc:docMk/>
            <pc:sldMk cId="1417650666" sldId="256"/>
            <ac:spMk id="44" creationId="{0EB4A6D3-F252-01DB-43D8-D8314EF06345}"/>
          </ac:spMkLst>
        </pc:spChg>
        <pc:spChg chg="mod">
          <ac:chgData name="House, Sawyer D." userId="a3018a4f-8210-4480-a468-a40d52751cf0" providerId="ADAL" clId="{687A6945-6077-4FCA-95BB-13A71D425DB1}" dt="2023-11-09T19:13:01.397" v="596" actId="2711"/>
          <ac:spMkLst>
            <pc:docMk/>
            <pc:sldMk cId="1417650666" sldId="256"/>
            <ac:spMk id="45" creationId="{B9C240EE-278D-14C3-D044-806B2BF26795}"/>
          </ac:spMkLst>
        </pc:spChg>
        <pc:spChg chg="mod">
          <ac:chgData name="House, Sawyer D." userId="a3018a4f-8210-4480-a468-a40d52751cf0" providerId="ADAL" clId="{687A6945-6077-4FCA-95BB-13A71D425DB1}" dt="2023-11-09T19:13:01.397" v="596" actId="2711"/>
          <ac:spMkLst>
            <pc:docMk/>
            <pc:sldMk cId="1417650666" sldId="256"/>
            <ac:spMk id="46" creationId="{FE5C1A96-5617-12ED-92DF-0F28B8BF5CDF}"/>
          </ac:spMkLst>
        </pc:spChg>
        <pc:spChg chg="mod">
          <ac:chgData name="House, Sawyer D." userId="a3018a4f-8210-4480-a468-a40d52751cf0" providerId="ADAL" clId="{687A6945-6077-4FCA-95BB-13A71D425DB1}" dt="2023-11-09T19:13:01.397" v="596" actId="2711"/>
          <ac:spMkLst>
            <pc:docMk/>
            <pc:sldMk cId="1417650666" sldId="256"/>
            <ac:spMk id="47" creationId="{185FA3D8-AB03-2599-6098-3D77BF8F79C5}"/>
          </ac:spMkLst>
        </pc:spChg>
        <pc:spChg chg="mod">
          <ac:chgData name="House, Sawyer D." userId="a3018a4f-8210-4480-a468-a40d52751cf0" providerId="ADAL" clId="{687A6945-6077-4FCA-95BB-13A71D425DB1}" dt="2023-11-09T19:13:01.397" v="596" actId="2711"/>
          <ac:spMkLst>
            <pc:docMk/>
            <pc:sldMk cId="1417650666" sldId="256"/>
            <ac:spMk id="48" creationId="{BCA2DEEA-BD83-3526-A3A3-D19C2EC53A81}"/>
          </ac:spMkLst>
        </pc:spChg>
        <pc:spChg chg="mod">
          <ac:chgData name="House, Sawyer D." userId="a3018a4f-8210-4480-a468-a40d52751cf0" providerId="ADAL" clId="{687A6945-6077-4FCA-95BB-13A71D425DB1}" dt="2023-11-09T19:13:01.397" v="596" actId="2711"/>
          <ac:spMkLst>
            <pc:docMk/>
            <pc:sldMk cId="1417650666" sldId="256"/>
            <ac:spMk id="49" creationId="{7D77C90A-84FC-831B-1D00-4A54C6EC9AF1}"/>
          </ac:spMkLst>
        </pc:spChg>
        <pc:spChg chg="mod">
          <ac:chgData name="House, Sawyer D." userId="a3018a4f-8210-4480-a468-a40d52751cf0" providerId="ADAL" clId="{687A6945-6077-4FCA-95BB-13A71D425DB1}" dt="2023-11-09T19:13:01.397" v="596" actId="2711"/>
          <ac:spMkLst>
            <pc:docMk/>
            <pc:sldMk cId="1417650666" sldId="256"/>
            <ac:spMk id="51" creationId="{7019016E-3CA3-62FF-4E5F-A6C18F7F5987}"/>
          </ac:spMkLst>
        </pc:spChg>
        <pc:spChg chg="mod">
          <ac:chgData name="House, Sawyer D." userId="a3018a4f-8210-4480-a468-a40d52751cf0" providerId="ADAL" clId="{687A6945-6077-4FCA-95BB-13A71D425DB1}" dt="2023-11-09T19:13:01.397" v="596" actId="2711"/>
          <ac:spMkLst>
            <pc:docMk/>
            <pc:sldMk cId="1417650666" sldId="256"/>
            <ac:spMk id="52" creationId="{B576C481-0459-3590-FA4A-CACD7EA71C02}"/>
          </ac:spMkLst>
        </pc:spChg>
        <pc:spChg chg="mod">
          <ac:chgData name="House, Sawyer D." userId="a3018a4f-8210-4480-a468-a40d52751cf0" providerId="ADAL" clId="{687A6945-6077-4FCA-95BB-13A71D425DB1}" dt="2023-11-09T19:13:01.397" v="596" actId="2711"/>
          <ac:spMkLst>
            <pc:docMk/>
            <pc:sldMk cId="1417650666" sldId="256"/>
            <ac:spMk id="54" creationId="{627E87E6-5170-0AE3-4FC5-135BC1DF49EB}"/>
          </ac:spMkLst>
        </pc:spChg>
        <pc:spChg chg="mod">
          <ac:chgData name="House, Sawyer D." userId="a3018a4f-8210-4480-a468-a40d52751cf0" providerId="ADAL" clId="{687A6945-6077-4FCA-95BB-13A71D425DB1}" dt="2023-11-09T19:13:01.397" v="596" actId="2711"/>
          <ac:spMkLst>
            <pc:docMk/>
            <pc:sldMk cId="1417650666" sldId="256"/>
            <ac:spMk id="55" creationId="{242929FE-1699-93E3-2918-9B200C118417}"/>
          </ac:spMkLst>
        </pc:spChg>
        <pc:spChg chg="mod">
          <ac:chgData name="House, Sawyer D." userId="a3018a4f-8210-4480-a468-a40d52751cf0" providerId="ADAL" clId="{687A6945-6077-4FCA-95BB-13A71D425DB1}" dt="2023-11-09T19:13:01.397" v="596" actId="2711"/>
          <ac:spMkLst>
            <pc:docMk/>
            <pc:sldMk cId="1417650666" sldId="256"/>
            <ac:spMk id="57" creationId="{15F5ACF7-43BA-72E7-391F-0F8AD4D926A8}"/>
          </ac:spMkLst>
        </pc:spChg>
        <pc:spChg chg="mod">
          <ac:chgData name="House, Sawyer D." userId="a3018a4f-8210-4480-a468-a40d52751cf0" providerId="ADAL" clId="{687A6945-6077-4FCA-95BB-13A71D425DB1}" dt="2023-11-09T19:13:01.397" v="596" actId="2711"/>
          <ac:spMkLst>
            <pc:docMk/>
            <pc:sldMk cId="1417650666" sldId="256"/>
            <ac:spMk id="58" creationId="{83501272-D37D-F20D-B5F4-01F5CD7C2327}"/>
          </ac:spMkLst>
        </pc:spChg>
        <pc:spChg chg="mod">
          <ac:chgData name="House, Sawyer D." userId="a3018a4f-8210-4480-a468-a40d52751cf0" providerId="ADAL" clId="{687A6945-6077-4FCA-95BB-13A71D425DB1}" dt="2023-11-09T19:13:01.397" v="596" actId="2711"/>
          <ac:spMkLst>
            <pc:docMk/>
            <pc:sldMk cId="1417650666" sldId="256"/>
            <ac:spMk id="59" creationId="{B4C8C99A-1B1E-C890-BE5E-52FE89C3EDF6}"/>
          </ac:spMkLst>
        </pc:spChg>
        <pc:spChg chg="mod">
          <ac:chgData name="House, Sawyer D." userId="a3018a4f-8210-4480-a468-a40d52751cf0" providerId="ADAL" clId="{687A6945-6077-4FCA-95BB-13A71D425DB1}" dt="2023-11-09T19:13:01.397" v="596" actId="2711"/>
          <ac:spMkLst>
            <pc:docMk/>
            <pc:sldMk cId="1417650666" sldId="256"/>
            <ac:spMk id="60" creationId="{A7CF3762-DC2D-E3E5-C2F0-74A266F578DD}"/>
          </ac:spMkLst>
        </pc:spChg>
        <pc:spChg chg="mod">
          <ac:chgData name="House, Sawyer D." userId="a3018a4f-8210-4480-a468-a40d52751cf0" providerId="ADAL" clId="{687A6945-6077-4FCA-95BB-13A71D425DB1}" dt="2023-11-09T19:13:01.397" v="596" actId="2711"/>
          <ac:spMkLst>
            <pc:docMk/>
            <pc:sldMk cId="1417650666" sldId="256"/>
            <ac:spMk id="61" creationId="{A0E63AD1-5D68-1995-50E6-70D5B60A84BB}"/>
          </ac:spMkLst>
        </pc:spChg>
        <pc:spChg chg="mod">
          <ac:chgData name="House, Sawyer D." userId="a3018a4f-8210-4480-a468-a40d52751cf0" providerId="ADAL" clId="{687A6945-6077-4FCA-95BB-13A71D425DB1}" dt="2023-11-09T19:13:01.397" v="596" actId="2711"/>
          <ac:spMkLst>
            <pc:docMk/>
            <pc:sldMk cId="1417650666" sldId="256"/>
            <ac:spMk id="65" creationId="{201FC46A-2EC8-0E29-C323-9B3B4FD3A9E0}"/>
          </ac:spMkLst>
        </pc:spChg>
        <pc:spChg chg="mod">
          <ac:chgData name="House, Sawyer D." userId="a3018a4f-8210-4480-a468-a40d52751cf0" providerId="ADAL" clId="{687A6945-6077-4FCA-95BB-13A71D425DB1}" dt="2023-11-09T19:13:01.397" v="596" actId="2711"/>
          <ac:spMkLst>
            <pc:docMk/>
            <pc:sldMk cId="1417650666" sldId="256"/>
            <ac:spMk id="67" creationId="{ED8F71F5-1B68-79B8-D027-0754359E69BB}"/>
          </ac:spMkLst>
        </pc:spChg>
        <pc:spChg chg="mod">
          <ac:chgData name="House, Sawyer D." userId="a3018a4f-8210-4480-a468-a40d52751cf0" providerId="ADAL" clId="{687A6945-6077-4FCA-95BB-13A71D425DB1}" dt="2023-11-09T19:13:01.397" v="596" actId="2711"/>
          <ac:spMkLst>
            <pc:docMk/>
            <pc:sldMk cId="1417650666" sldId="256"/>
            <ac:spMk id="68" creationId="{5FCC9C32-1E51-EC67-441B-D0094E55F9EB}"/>
          </ac:spMkLst>
        </pc:spChg>
        <pc:spChg chg="mod">
          <ac:chgData name="House, Sawyer D." userId="a3018a4f-8210-4480-a468-a40d52751cf0" providerId="ADAL" clId="{687A6945-6077-4FCA-95BB-13A71D425DB1}" dt="2023-11-09T19:13:01.397" v="596" actId="2711"/>
          <ac:spMkLst>
            <pc:docMk/>
            <pc:sldMk cId="1417650666" sldId="256"/>
            <ac:spMk id="69" creationId="{97CEF01E-B5FB-D75E-4102-1DCE6A87E97A}"/>
          </ac:spMkLst>
        </pc:spChg>
        <pc:spChg chg="mod">
          <ac:chgData name="House, Sawyer D." userId="a3018a4f-8210-4480-a468-a40d52751cf0" providerId="ADAL" clId="{687A6945-6077-4FCA-95BB-13A71D425DB1}" dt="2023-11-09T19:13:01.397" v="596" actId="2711"/>
          <ac:spMkLst>
            <pc:docMk/>
            <pc:sldMk cId="1417650666" sldId="256"/>
            <ac:spMk id="70" creationId="{34484952-9C45-9050-B8C4-E05A2FE16A1D}"/>
          </ac:spMkLst>
        </pc:spChg>
        <pc:spChg chg="mod">
          <ac:chgData name="House, Sawyer D." userId="a3018a4f-8210-4480-a468-a40d52751cf0" providerId="ADAL" clId="{687A6945-6077-4FCA-95BB-13A71D425DB1}" dt="2023-11-09T19:13:01.397" v="596" actId="2711"/>
          <ac:spMkLst>
            <pc:docMk/>
            <pc:sldMk cId="1417650666" sldId="256"/>
            <ac:spMk id="75" creationId="{25219254-EAD9-2632-C2BC-0CDDF50EA30B}"/>
          </ac:spMkLst>
        </pc:spChg>
        <pc:spChg chg="mod">
          <ac:chgData name="House, Sawyer D." userId="a3018a4f-8210-4480-a468-a40d52751cf0" providerId="ADAL" clId="{687A6945-6077-4FCA-95BB-13A71D425DB1}" dt="2023-11-09T19:13:01.397" v="596" actId="2711"/>
          <ac:spMkLst>
            <pc:docMk/>
            <pc:sldMk cId="1417650666" sldId="256"/>
            <ac:spMk id="76" creationId="{954FE78E-666F-8D91-501A-E85161B93557}"/>
          </ac:spMkLst>
        </pc:spChg>
        <pc:spChg chg="mod">
          <ac:chgData name="House, Sawyer D." userId="a3018a4f-8210-4480-a468-a40d52751cf0" providerId="ADAL" clId="{687A6945-6077-4FCA-95BB-13A71D425DB1}" dt="2023-11-09T19:13:01.397" v="596" actId="2711"/>
          <ac:spMkLst>
            <pc:docMk/>
            <pc:sldMk cId="1417650666" sldId="256"/>
            <ac:spMk id="77" creationId="{AEBBAA46-D80F-790C-D4EF-31720E654310}"/>
          </ac:spMkLst>
        </pc:spChg>
        <pc:spChg chg="mod">
          <ac:chgData name="House, Sawyer D." userId="a3018a4f-8210-4480-a468-a40d52751cf0" providerId="ADAL" clId="{687A6945-6077-4FCA-95BB-13A71D425DB1}" dt="2023-11-09T19:13:01.397" v="596" actId="2711"/>
          <ac:spMkLst>
            <pc:docMk/>
            <pc:sldMk cId="1417650666" sldId="256"/>
            <ac:spMk id="79" creationId="{CE698C91-24CD-2F09-6D43-F3548C926B0A}"/>
          </ac:spMkLst>
        </pc:spChg>
        <pc:spChg chg="mod">
          <ac:chgData name="House, Sawyer D." userId="a3018a4f-8210-4480-a468-a40d52751cf0" providerId="ADAL" clId="{687A6945-6077-4FCA-95BB-13A71D425DB1}" dt="2023-11-09T19:13:01.397" v="596" actId="2711"/>
          <ac:spMkLst>
            <pc:docMk/>
            <pc:sldMk cId="1417650666" sldId="256"/>
            <ac:spMk id="80" creationId="{D3B24D23-B1CA-A252-78DA-88BA69C3A745}"/>
          </ac:spMkLst>
        </pc:spChg>
        <pc:spChg chg="mod">
          <ac:chgData name="House, Sawyer D." userId="a3018a4f-8210-4480-a468-a40d52751cf0" providerId="ADAL" clId="{687A6945-6077-4FCA-95BB-13A71D425DB1}" dt="2023-11-09T19:13:01.397" v="596" actId="2711"/>
          <ac:spMkLst>
            <pc:docMk/>
            <pc:sldMk cId="1417650666" sldId="256"/>
            <ac:spMk id="84" creationId="{45A762B1-38AD-BDD1-F290-E706C6A7CA56}"/>
          </ac:spMkLst>
        </pc:spChg>
        <pc:spChg chg="mod">
          <ac:chgData name="House, Sawyer D." userId="a3018a4f-8210-4480-a468-a40d52751cf0" providerId="ADAL" clId="{687A6945-6077-4FCA-95BB-13A71D425DB1}" dt="2023-11-09T19:13:01.397" v="596" actId="2711"/>
          <ac:spMkLst>
            <pc:docMk/>
            <pc:sldMk cId="1417650666" sldId="256"/>
            <ac:spMk id="85" creationId="{B94D9A7A-F20C-6A62-FE82-B7E89786B711}"/>
          </ac:spMkLst>
        </pc:spChg>
        <pc:spChg chg="mod">
          <ac:chgData name="House, Sawyer D." userId="a3018a4f-8210-4480-a468-a40d52751cf0" providerId="ADAL" clId="{687A6945-6077-4FCA-95BB-13A71D425DB1}" dt="2023-11-09T19:13:01.397" v="596" actId="2711"/>
          <ac:spMkLst>
            <pc:docMk/>
            <pc:sldMk cId="1417650666" sldId="256"/>
            <ac:spMk id="87" creationId="{B4D7F216-2193-779F-8657-11600AA7533D}"/>
          </ac:spMkLst>
        </pc:spChg>
        <pc:spChg chg="mod">
          <ac:chgData name="House, Sawyer D." userId="a3018a4f-8210-4480-a468-a40d52751cf0" providerId="ADAL" clId="{687A6945-6077-4FCA-95BB-13A71D425DB1}" dt="2023-11-09T19:13:01.397" v="596" actId="2711"/>
          <ac:spMkLst>
            <pc:docMk/>
            <pc:sldMk cId="1417650666" sldId="256"/>
            <ac:spMk id="88" creationId="{39B02107-4CBD-44E7-6EEE-92B37B5D7B33}"/>
          </ac:spMkLst>
        </pc:spChg>
        <pc:spChg chg="mod">
          <ac:chgData name="House, Sawyer D." userId="a3018a4f-8210-4480-a468-a40d52751cf0" providerId="ADAL" clId="{687A6945-6077-4FCA-95BB-13A71D425DB1}" dt="2023-11-09T19:13:01.397" v="596" actId="2711"/>
          <ac:spMkLst>
            <pc:docMk/>
            <pc:sldMk cId="1417650666" sldId="256"/>
            <ac:spMk id="89" creationId="{85DA8476-0A38-9B69-B6EB-035CEAFEAC3B}"/>
          </ac:spMkLst>
        </pc:spChg>
        <pc:spChg chg="mod">
          <ac:chgData name="House, Sawyer D." userId="a3018a4f-8210-4480-a468-a40d52751cf0" providerId="ADAL" clId="{687A6945-6077-4FCA-95BB-13A71D425DB1}" dt="2023-11-09T19:13:01.397" v="596" actId="2711"/>
          <ac:spMkLst>
            <pc:docMk/>
            <pc:sldMk cId="1417650666" sldId="256"/>
            <ac:spMk id="91" creationId="{E845EA91-944F-E39E-606B-A5630C27B4D1}"/>
          </ac:spMkLst>
        </pc:spChg>
        <pc:spChg chg="mod">
          <ac:chgData name="House, Sawyer D." userId="a3018a4f-8210-4480-a468-a40d52751cf0" providerId="ADAL" clId="{687A6945-6077-4FCA-95BB-13A71D425DB1}" dt="2023-11-09T19:13:01.397" v="596" actId="2711"/>
          <ac:spMkLst>
            <pc:docMk/>
            <pc:sldMk cId="1417650666" sldId="256"/>
            <ac:spMk id="92" creationId="{F5F2ACC4-D4B3-48B3-62A9-4017FBB95251}"/>
          </ac:spMkLst>
        </pc:spChg>
        <pc:spChg chg="mod">
          <ac:chgData name="House, Sawyer D." userId="a3018a4f-8210-4480-a468-a40d52751cf0" providerId="ADAL" clId="{687A6945-6077-4FCA-95BB-13A71D425DB1}" dt="2023-11-09T19:13:01.397" v="596" actId="2711"/>
          <ac:spMkLst>
            <pc:docMk/>
            <pc:sldMk cId="1417650666" sldId="256"/>
            <ac:spMk id="93" creationId="{F3D99D50-382A-83D3-412F-C1880D6F1210}"/>
          </ac:spMkLst>
        </pc:spChg>
        <pc:spChg chg="mod">
          <ac:chgData name="House, Sawyer D." userId="a3018a4f-8210-4480-a468-a40d52751cf0" providerId="ADAL" clId="{687A6945-6077-4FCA-95BB-13A71D425DB1}" dt="2023-11-09T19:13:01.397" v="596" actId="2711"/>
          <ac:spMkLst>
            <pc:docMk/>
            <pc:sldMk cId="1417650666" sldId="256"/>
            <ac:spMk id="94" creationId="{C6955A97-6978-51CE-BF42-0688CBEB30D2}"/>
          </ac:spMkLst>
        </pc:spChg>
        <pc:spChg chg="mod">
          <ac:chgData name="House, Sawyer D." userId="a3018a4f-8210-4480-a468-a40d52751cf0" providerId="ADAL" clId="{687A6945-6077-4FCA-95BB-13A71D425DB1}" dt="2023-11-09T19:13:01.397" v="596" actId="2711"/>
          <ac:spMkLst>
            <pc:docMk/>
            <pc:sldMk cId="1417650666" sldId="256"/>
            <ac:spMk id="95" creationId="{E33C6456-4E92-9FE3-50BB-C0421F430B28}"/>
          </ac:spMkLst>
        </pc:spChg>
        <pc:spChg chg="mod">
          <ac:chgData name="House, Sawyer D." userId="a3018a4f-8210-4480-a468-a40d52751cf0" providerId="ADAL" clId="{687A6945-6077-4FCA-95BB-13A71D425DB1}" dt="2023-11-09T19:13:01.397" v="596" actId="2711"/>
          <ac:spMkLst>
            <pc:docMk/>
            <pc:sldMk cId="1417650666" sldId="256"/>
            <ac:spMk id="96" creationId="{62231063-B7F8-CA7B-209F-18C27D03A1A8}"/>
          </ac:spMkLst>
        </pc:spChg>
        <pc:spChg chg="mod">
          <ac:chgData name="House, Sawyer D." userId="a3018a4f-8210-4480-a468-a40d52751cf0" providerId="ADAL" clId="{687A6945-6077-4FCA-95BB-13A71D425DB1}" dt="2023-11-20T18:59:25.321" v="1944" actId="14100"/>
          <ac:spMkLst>
            <pc:docMk/>
            <pc:sldMk cId="1417650666" sldId="256"/>
            <ac:spMk id="99" creationId="{D1EDFC63-A689-C9F3-CF85-B15B13939279}"/>
          </ac:spMkLst>
        </pc:spChg>
        <pc:spChg chg="mod">
          <ac:chgData name="House, Sawyer D." userId="a3018a4f-8210-4480-a468-a40d52751cf0" providerId="ADAL" clId="{687A6945-6077-4FCA-95BB-13A71D425DB1}" dt="2023-11-09T19:13:01.397" v="596" actId="2711"/>
          <ac:spMkLst>
            <pc:docMk/>
            <pc:sldMk cId="1417650666" sldId="256"/>
            <ac:spMk id="101" creationId="{594A5C84-E809-02F3-E542-67EC1CB81ECB}"/>
          </ac:spMkLst>
        </pc:spChg>
        <pc:spChg chg="mod">
          <ac:chgData name="House, Sawyer D." userId="a3018a4f-8210-4480-a468-a40d52751cf0" providerId="ADAL" clId="{687A6945-6077-4FCA-95BB-13A71D425DB1}" dt="2023-11-09T19:13:01.397" v="596" actId="2711"/>
          <ac:spMkLst>
            <pc:docMk/>
            <pc:sldMk cId="1417650666" sldId="256"/>
            <ac:spMk id="102" creationId="{7DA584F5-E93A-8FF7-A9A0-E36992688BB1}"/>
          </ac:spMkLst>
        </pc:spChg>
        <pc:spChg chg="mod">
          <ac:chgData name="House, Sawyer D." userId="a3018a4f-8210-4480-a468-a40d52751cf0" providerId="ADAL" clId="{687A6945-6077-4FCA-95BB-13A71D425DB1}" dt="2023-11-09T19:13:01.397" v="596" actId="2711"/>
          <ac:spMkLst>
            <pc:docMk/>
            <pc:sldMk cId="1417650666" sldId="256"/>
            <ac:spMk id="103" creationId="{67796621-2D44-AE3C-E85F-8935E03F2C37}"/>
          </ac:spMkLst>
        </pc:spChg>
        <pc:spChg chg="mod">
          <ac:chgData name="House, Sawyer D." userId="a3018a4f-8210-4480-a468-a40d52751cf0" providerId="ADAL" clId="{687A6945-6077-4FCA-95BB-13A71D425DB1}" dt="2023-11-09T19:13:01.397" v="596" actId="2711"/>
          <ac:spMkLst>
            <pc:docMk/>
            <pc:sldMk cId="1417650666" sldId="256"/>
            <ac:spMk id="104" creationId="{1091C17E-E0AB-1250-9A22-269A3A853EE5}"/>
          </ac:spMkLst>
        </pc:spChg>
        <pc:spChg chg="mod">
          <ac:chgData name="House, Sawyer D." userId="a3018a4f-8210-4480-a468-a40d52751cf0" providerId="ADAL" clId="{687A6945-6077-4FCA-95BB-13A71D425DB1}" dt="2023-11-09T19:13:01.397" v="596" actId="2711"/>
          <ac:spMkLst>
            <pc:docMk/>
            <pc:sldMk cId="1417650666" sldId="256"/>
            <ac:spMk id="106" creationId="{611F91C8-F3C0-F02C-2B4A-22B50429326F}"/>
          </ac:spMkLst>
        </pc:spChg>
        <pc:grpChg chg="mod">
          <ac:chgData name="House, Sawyer D." userId="a3018a4f-8210-4480-a468-a40d52751cf0" providerId="ADAL" clId="{687A6945-6077-4FCA-95BB-13A71D425DB1}" dt="2023-11-07T21:07:11.922" v="106" actId="1076"/>
          <ac:grpSpMkLst>
            <pc:docMk/>
            <pc:sldMk cId="1417650666" sldId="256"/>
            <ac:grpSpMk id="50" creationId="{233A6862-252B-EC75-3E1E-09772497159B}"/>
          </ac:grpSpMkLst>
        </pc:grpChg>
        <pc:grpChg chg="mod">
          <ac:chgData name="House, Sawyer D." userId="a3018a4f-8210-4480-a468-a40d52751cf0" providerId="ADAL" clId="{687A6945-6077-4FCA-95BB-13A71D425DB1}" dt="2023-11-07T21:07:07.038" v="105" actId="1076"/>
          <ac:grpSpMkLst>
            <pc:docMk/>
            <pc:sldMk cId="1417650666" sldId="256"/>
            <ac:grpSpMk id="56" creationId="{C6F56A98-4488-2D55-E596-DC4AE81E5C5D}"/>
          </ac:grpSpMkLst>
        </pc:grpChg>
        <pc:picChg chg="add mod">
          <ac:chgData name="House, Sawyer D." userId="a3018a4f-8210-4480-a468-a40d52751cf0" providerId="ADAL" clId="{687A6945-6077-4FCA-95BB-13A71D425DB1}" dt="2023-11-09T18:56:33.627" v="433" actId="1037"/>
          <ac:picMkLst>
            <pc:docMk/>
            <pc:sldMk cId="1417650666" sldId="256"/>
            <ac:picMk id="9" creationId="{1A96A285-2D64-3F06-8D1A-FC3C09B48EB5}"/>
          </ac:picMkLst>
        </pc:picChg>
        <pc:picChg chg="mod">
          <ac:chgData name="House, Sawyer D." userId="a3018a4f-8210-4480-a468-a40d52751cf0" providerId="ADAL" clId="{687A6945-6077-4FCA-95BB-13A71D425DB1}" dt="2023-11-07T21:12:00.530" v="168" actId="1037"/>
          <ac:picMkLst>
            <pc:docMk/>
            <pc:sldMk cId="1417650666" sldId="256"/>
            <ac:picMk id="108" creationId="{A4D8BA7B-903C-DEC9-D474-60360DC3F5CC}"/>
          </ac:picMkLst>
        </pc:picChg>
      </pc:sldChg>
      <pc:sldChg chg="addSp delSp modSp mod ord">
        <pc:chgData name="House, Sawyer D." userId="a3018a4f-8210-4480-a468-a40d52751cf0" providerId="ADAL" clId="{687A6945-6077-4FCA-95BB-13A71D425DB1}" dt="2023-11-13T19:29:36.707" v="1739" actId="20577"/>
        <pc:sldMkLst>
          <pc:docMk/>
          <pc:sldMk cId="1352344714" sldId="257"/>
        </pc:sldMkLst>
        <pc:graphicFrameChg chg="add del mod">
          <ac:chgData name="House, Sawyer D." userId="a3018a4f-8210-4480-a468-a40d52751cf0" providerId="ADAL" clId="{687A6945-6077-4FCA-95BB-13A71D425DB1}" dt="2023-11-13T19:28:41.676" v="1645"/>
          <ac:graphicFrameMkLst>
            <pc:docMk/>
            <pc:sldMk cId="1352344714" sldId="257"/>
            <ac:graphicFrameMk id="2" creationId="{09D66B05-10C5-920C-B600-15BD07DCBACF}"/>
          </ac:graphicFrameMkLst>
        </pc:graphicFrameChg>
        <pc:graphicFrameChg chg="add del mod">
          <ac:chgData name="House, Sawyer D." userId="a3018a4f-8210-4480-a468-a40d52751cf0" providerId="ADAL" clId="{687A6945-6077-4FCA-95BB-13A71D425DB1}" dt="2023-11-13T19:28:57.469" v="1650" actId="478"/>
          <ac:graphicFrameMkLst>
            <pc:docMk/>
            <pc:sldMk cId="1352344714" sldId="257"/>
            <ac:graphicFrameMk id="3" creationId="{2834953E-87AC-F828-353B-D43A0C05A943}"/>
          </ac:graphicFrameMkLst>
        </pc:graphicFrameChg>
        <pc:graphicFrameChg chg="add del mod">
          <ac:chgData name="House, Sawyer D." userId="a3018a4f-8210-4480-a468-a40d52751cf0" providerId="ADAL" clId="{687A6945-6077-4FCA-95BB-13A71D425DB1}" dt="2023-11-13T19:29:00.562" v="1652"/>
          <ac:graphicFrameMkLst>
            <pc:docMk/>
            <pc:sldMk cId="1352344714" sldId="257"/>
            <ac:graphicFrameMk id="104" creationId="{E89F6E18-A1B5-7BF5-D2C3-80A87B0644C9}"/>
          </ac:graphicFrameMkLst>
        </pc:graphicFrameChg>
        <pc:graphicFrameChg chg="add mod modGraphic">
          <ac:chgData name="House, Sawyer D." userId="a3018a4f-8210-4480-a468-a40d52751cf0" providerId="ADAL" clId="{687A6945-6077-4FCA-95BB-13A71D425DB1}" dt="2023-11-13T19:29:36.707" v="1739" actId="20577"/>
          <ac:graphicFrameMkLst>
            <pc:docMk/>
            <pc:sldMk cId="1352344714" sldId="257"/>
            <ac:graphicFrameMk id="105" creationId="{0FEF224A-1FDF-5539-4AA4-41809AA6CF10}"/>
          </ac:graphicFrameMkLst>
        </pc:graphicFrameChg>
      </pc:sldChg>
      <pc:sldChg chg="del">
        <pc:chgData name="House, Sawyer D." userId="a3018a4f-8210-4480-a468-a40d52751cf0" providerId="ADAL" clId="{687A6945-6077-4FCA-95BB-13A71D425DB1}" dt="2023-11-09T18:57:50.648" v="558" actId="2696"/>
        <pc:sldMkLst>
          <pc:docMk/>
          <pc:sldMk cId="2662833993" sldId="258"/>
        </pc:sldMkLst>
      </pc:sldChg>
      <pc:sldChg chg="delSp new del mod">
        <pc:chgData name="House, Sawyer D." userId="a3018a4f-8210-4480-a468-a40d52751cf0" providerId="ADAL" clId="{687A6945-6077-4FCA-95BB-13A71D425DB1}" dt="2023-11-09T18:58:59.155" v="567" actId="2696"/>
        <pc:sldMkLst>
          <pc:docMk/>
          <pc:sldMk cId="3866157282" sldId="258"/>
        </pc:sldMkLst>
        <pc:spChg chg="del">
          <ac:chgData name="House, Sawyer D." userId="a3018a4f-8210-4480-a468-a40d52751cf0" providerId="ADAL" clId="{687A6945-6077-4FCA-95BB-13A71D425DB1}" dt="2023-11-09T18:58:22.608" v="562" actId="478"/>
          <ac:spMkLst>
            <pc:docMk/>
            <pc:sldMk cId="3866157282" sldId="258"/>
            <ac:spMk id="2" creationId="{845032D7-2AAB-6797-67BE-C0C44FE33BD0}"/>
          </ac:spMkLst>
        </pc:spChg>
        <pc:spChg chg="del">
          <ac:chgData name="House, Sawyer D." userId="a3018a4f-8210-4480-a468-a40d52751cf0" providerId="ADAL" clId="{687A6945-6077-4FCA-95BB-13A71D425DB1}" dt="2023-11-09T18:58:25.063" v="563" actId="478"/>
          <ac:spMkLst>
            <pc:docMk/>
            <pc:sldMk cId="3866157282" sldId="258"/>
            <ac:spMk id="3" creationId="{445C36A2-D434-1891-C923-6C49B12FACB7}"/>
          </ac:spMkLst>
        </pc:spChg>
      </pc:sldChg>
      <pc:sldChg chg="del">
        <pc:chgData name="House, Sawyer D." userId="a3018a4f-8210-4480-a468-a40d52751cf0" providerId="ADAL" clId="{687A6945-6077-4FCA-95BB-13A71D425DB1}" dt="2023-11-09T18:57:55.218" v="559" actId="2696"/>
        <pc:sldMkLst>
          <pc:docMk/>
          <pc:sldMk cId="1884879973" sldId="259"/>
        </pc:sldMkLst>
      </pc:sldChg>
      <pc:sldChg chg="addSp delSp modSp add mod">
        <pc:chgData name="House, Sawyer D." userId="a3018a4f-8210-4480-a468-a40d52751cf0" providerId="ADAL" clId="{687A6945-6077-4FCA-95BB-13A71D425DB1}" dt="2023-11-20T19:00:54.427" v="1976" actId="167"/>
        <pc:sldMkLst>
          <pc:docMk/>
          <pc:sldMk cId="3632349938" sldId="259"/>
        </pc:sldMkLst>
        <pc:spChg chg="del">
          <ac:chgData name="House, Sawyer D." userId="a3018a4f-8210-4480-a468-a40d52751cf0" providerId="ADAL" clId="{687A6945-6077-4FCA-95BB-13A71D425DB1}" dt="2023-11-09T19:25:00.292" v="1199" actId="478"/>
          <ac:spMkLst>
            <pc:docMk/>
            <pc:sldMk cId="3632349938" sldId="259"/>
            <ac:spMk id="2" creationId="{E447AEE0-194E-715A-F4A6-6AC1C1D3026E}"/>
          </ac:spMkLst>
        </pc:spChg>
        <pc:spChg chg="del">
          <ac:chgData name="House, Sawyer D." userId="a3018a4f-8210-4480-a468-a40d52751cf0" providerId="ADAL" clId="{687A6945-6077-4FCA-95BB-13A71D425DB1}" dt="2023-11-09T19:25:00.292" v="1199" actId="478"/>
          <ac:spMkLst>
            <pc:docMk/>
            <pc:sldMk cId="3632349938" sldId="259"/>
            <ac:spMk id="3" creationId="{441116C5-C602-30C5-7B76-F6E10FDDF67C}"/>
          </ac:spMkLst>
        </pc:spChg>
        <pc:spChg chg="mod">
          <ac:chgData name="House, Sawyer D." userId="a3018a4f-8210-4480-a468-a40d52751cf0" providerId="ADAL" clId="{687A6945-6077-4FCA-95BB-13A71D425DB1}" dt="2023-11-09T19:14:57.995" v="852" actId="20577"/>
          <ac:spMkLst>
            <pc:docMk/>
            <pc:sldMk cId="3632349938" sldId="259"/>
            <ac:spMk id="4" creationId="{EF014B74-DE25-84FC-657B-DE5E7D6A4F14}"/>
          </ac:spMkLst>
        </pc:spChg>
        <pc:spChg chg="mod">
          <ac:chgData name="House, Sawyer D." userId="a3018a4f-8210-4480-a468-a40d52751cf0" providerId="ADAL" clId="{687A6945-6077-4FCA-95BB-13A71D425DB1}" dt="2023-11-09T19:16:47.546" v="948" actId="20577"/>
          <ac:spMkLst>
            <pc:docMk/>
            <pc:sldMk cId="3632349938" sldId="259"/>
            <ac:spMk id="6" creationId="{64314A92-96B2-7BFD-1F98-C327460FB182}"/>
          </ac:spMkLst>
        </pc:spChg>
        <pc:spChg chg="del">
          <ac:chgData name="House, Sawyer D." userId="a3018a4f-8210-4480-a468-a40d52751cf0" providerId="ADAL" clId="{687A6945-6077-4FCA-95BB-13A71D425DB1}" dt="2023-11-09T19:25:00.292" v="1199" actId="478"/>
          <ac:spMkLst>
            <pc:docMk/>
            <pc:sldMk cId="3632349938" sldId="259"/>
            <ac:spMk id="7" creationId="{ECB8F80B-ECDC-B6AF-C73D-7E6EE4E265DE}"/>
          </ac:spMkLst>
        </pc:spChg>
        <pc:spChg chg="add mod">
          <ac:chgData name="House, Sawyer D." userId="a3018a4f-8210-4480-a468-a40d52751cf0" providerId="ADAL" clId="{687A6945-6077-4FCA-95BB-13A71D425DB1}" dt="2023-11-09T19:13:08.451" v="599" actId="2711"/>
          <ac:spMkLst>
            <pc:docMk/>
            <pc:sldMk cId="3632349938" sldId="259"/>
            <ac:spMk id="8" creationId="{1DA3A619-28A8-7E41-E7BB-1230C63E7209}"/>
          </ac:spMkLst>
        </pc:spChg>
        <pc:spChg chg="del">
          <ac:chgData name="House, Sawyer D." userId="a3018a4f-8210-4480-a468-a40d52751cf0" providerId="ADAL" clId="{687A6945-6077-4FCA-95BB-13A71D425DB1}" dt="2023-11-09T19:11:50.757" v="568" actId="478"/>
          <ac:spMkLst>
            <pc:docMk/>
            <pc:sldMk cId="3632349938" sldId="259"/>
            <ac:spMk id="11" creationId="{551B2D67-CC64-4257-FCAD-61427BDC308D}"/>
          </ac:spMkLst>
        </pc:spChg>
        <pc:spChg chg="del">
          <ac:chgData name="House, Sawyer D." userId="a3018a4f-8210-4480-a468-a40d52751cf0" providerId="ADAL" clId="{687A6945-6077-4FCA-95BB-13A71D425DB1}" dt="2023-11-09T19:24:56.909" v="1197" actId="478"/>
          <ac:spMkLst>
            <pc:docMk/>
            <pc:sldMk cId="3632349938" sldId="259"/>
            <ac:spMk id="12" creationId="{2C33386E-B5FA-0E77-1F54-157C6567ADED}"/>
          </ac:spMkLst>
        </pc:spChg>
        <pc:spChg chg="del">
          <ac:chgData name="House, Sawyer D." userId="a3018a4f-8210-4480-a468-a40d52751cf0" providerId="ADAL" clId="{687A6945-6077-4FCA-95BB-13A71D425DB1}" dt="2023-11-09T19:24:52.361" v="1193" actId="478"/>
          <ac:spMkLst>
            <pc:docMk/>
            <pc:sldMk cId="3632349938" sldId="259"/>
            <ac:spMk id="13" creationId="{8743E54B-DA97-7EE8-69C0-7D5CCBD5BDD8}"/>
          </ac:spMkLst>
        </pc:spChg>
        <pc:spChg chg="del">
          <ac:chgData name="House, Sawyer D." userId="a3018a4f-8210-4480-a468-a40d52751cf0" providerId="ADAL" clId="{687A6945-6077-4FCA-95BB-13A71D425DB1}" dt="2023-11-09T19:24:51.876" v="1192" actId="478"/>
          <ac:spMkLst>
            <pc:docMk/>
            <pc:sldMk cId="3632349938" sldId="259"/>
            <ac:spMk id="14" creationId="{946FA1DC-AF72-65E6-FA9D-AD7F61B9CBFF}"/>
          </ac:spMkLst>
        </pc:spChg>
        <pc:spChg chg="del">
          <ac:chgData name="House, Sawyer D." userId="a3018a4f-8210-4480-a468-a40d52751cf0" providerId="ADAL" clId="{687A6945-6077-4FCA-95BB-13A71D425DB1}" dt="2023-11-09T19:36:14.013" v="1439" actId="478"/>
          <ac:spMkLst>
            <pc:docMk/>
            <pc:sldMk cId="3632349938" sldId="259"/>
            <ac:spMk id="29" creationId="{4449D5ED-7B74-A08F-7238-559846D518AB}"/>
          </ac:spMkLst>
        </pc:spChg>
        <pc:spChg chg="del">
          <ac:chgData name="House, Sawyer D." userId="a3018a4f-8210-4480-a468-a40d52751cf0" providerId="ADAL" clId="{687A6945-6077-4FCA-95BB-13A71D425DB1}" dt="2023-11-09T19:25:00.292" v="1199" actId="478"/>
          <ac:spMkLst>
            <pc:docMk/>
            <pc:sldMk cId="3632349938" sldId="259"/>
            <ac:spMk id="30" creationId="{FEAF4F32-F8DA-79F5-CE03-7704C2AF3DCF}"/>
          </ac:spMkLst>
        </pc:spChg>
        <pc:spChg chg="add mod">
          <ac:chgData name="House, Sawyer D." userId="a3018a4f-8210-4480-a468-a40d52751cf0" providerId="ADAL" clId="{687A6945-6077-4FCA-95BB-13A71D425DB1}" dt="2023-11-09T19:25:58.606" v="1213" actId="6549"/>
          <ac:spMkLst>
            <pc:docMk/>
            <pc:sldMk cId="3632349938" sldId="259"/>
            <ac:spMk id="31" creationId="{A783D7CA-D66E-95B3-6B59-266A9FCC45AA}"/>
          </ac:spMkLst>
        </pc:spChg>
        <pc:spChg chg="del">
          <ac:chgData name="House, Sawyer D." userId="a3018a4f-8210-4480-a468-a40d52751cf0" providerId="ADAL" clId="{687A6945-6077-4FCA-95BB-13A71D425DB1}" dt="2023-11-09T19:36:14.013" v="1439" actId="478"/>
          <ac:spMkLst>
            <pc:docMk/>
            <pc:sldMk cId="3632349938" sldId="259"/>
            <ac:spMk id="59" creationId="{B4C8C99A-1B1E-C890-BE5E-52FE89C3EDF6}"/>
          </ac:spMkLst>
        </pc:spChg>
        <pc:spChg chg="del">
          <ac:chgData name="House, Sawyer D." userId="a3018a4f-8210-4480-a468-a40d52751cf0" providerId="ADAL" clId="{687A6945-6077-4FCA-95BB-13A71D425DB1}" dt="2023-11-09T19:36:14.013" v="1439" actId="478"/>
          <ac:spMkLst>
            <pc:docMk/>
            <pc:sldMk cId="3632349938" sldId="259"/>
            <ac:spMk id="60" creationId="{A7CF3762-DC2D-E3E5-C2F0-74A266F578DD}"/>
          </ac:spMkLst>
        </pc:spChg>
        <pc:spChg chg="del">
          <ac:chgData name="House, Sawyer D." userId="a3018a4f-8210-4480-a468-a40d52751cf0" providerId="ADAL" clId="{687A6945-6077-4FCA-95BB-13A71D425DB1}" dt="2023-11-09T19:36:14.013" v="1439" actId="478"/>
          <ac:spMkLst>
            <pc:docMk/>
            <pc:sldMk cId="3632349938" sldId="259"/>
            <ac:spMk id="61" creationId="{A0E63AD1-5D68-1995-50E6-70D5B60A84BB}"/>
          </ac:spMkLst>
        </pc:spChg>
        <pc:spChg chg="add mod">
          <ac:chgData name="House, Sawyer D." userId="a3018a4f-8210-4480-a468-a40d52751cf0" providerId="ADAL" clId="{687A6945-6077-4FCA-95BB-13A71D425DB1}" dt="2023-11-09T19:23:49.894" v="1174" actId="20577"/>
          <ac:spMkLst>
            <pc:docMk/>
            <pc:sldMk cId="3632349938" sldId="259"/>
            <ac:spMk id="63" creationId="{78C98365-E29D-946E-8452-6A964783F2E8}"/>
          </ac:spMkLst>
        </pc:spChg>
        <pc:spChg chg="add mod">
          <ac:chgData name="House, Sawyer D." userId="a3018a4f-8210-4480-a468-a40d52751cf0" providerId="ADAL" clId="{687A6945-6077-4FCA-95BB-13A71D425DB1}" dt="2023-11-09T19:27:06.654" v="1256" actId="113"/>
          <ac:spMkLst>
            <pc:docMk/>
            <pc:sldMk cId="3632349938" sldId="259"/>
            <ac:spMk id="64" creationId="{7BEADC9B-1799-F9AC-7B4C-B01C356AA39D}"/>
          </ac:spMkLst>
        </pc:spChg>
        <pc:spChg chg="del">
          <ac:chgData name="House, Sawyer D." userId="a3018a4f-8210-4480-a468-a40d52751cf0" providerId="ADAL" clId="{687A6945-6077-4FCA-95BB-13A71D425DB1}" dt="2023-11-09T19:12:01.765" v="572" actId="478"/>
          <ac:spMkLst>
            <pc:docMk/>
            <pc:sldMk cId="3632349938" sldId="259"/>
            <ac:spMk id="65" creationId="{201FC46A-2EC8-0E29-C323-9B3B4FD3A9E0}"/>
          </ac:spMkLst>
        </pc:spChg>
        <pc:spChg chg="add mod">
          <ac:chgData name="House, Sawyer D." userId="a3018a4f-8210-4480-a468-a40d52751cf0" providerId="ADAL" clId="{687A6945-6077-4FCA-95BB-13A71D425DB1}" dt="2023-11-09T19:23:25.658" v="1154" actId="1076"/>
          <ac:spMkLst>
            <pc:docMk/>
            <pc:sldMk cId="3632349938" sldId="259"/>
            <ac:spMk id="66" creationId="{0CBA10E1-6C4A-0895-9AC6-3941377A286E}"/>
          </ac:spMkLst>
        </pc:spChg>
        <pc:spChg chg="del mod">
          <ac:chgData name="House, Sawyer D." userId="a3018a4f-8210-4480-a468-a40d52751cf0" providerId="ADAL" clId="{687A6945-6077-4FCA-95BB-13A71D425DB1}" dt="2023-11-09T19:12:05.436" v="577" actId="478"/>
          <ac:spMkLst>
            <pc:docMk/>
            <pc:sldMk cId="3632349938" sldId="259"/>
            <ac:spMk id="67" creationId="{ED8F71F5-1B68-79B8-D027-0754359E69BB}"/>
          </ac:spMkLst>
        </pc:spChg>
        <pc:spChg chg="del">
          <ac:chgData name="House, Sawyer D." userId="a3018a4f-8210-4480-a468-a40d52751cf0" providerId="ADAL" clId="{687A6945-6077-4FCA-95BB-13A71D425DB1}" dt="2023-11-09T19:12:00.508" v="571" actId="478"/>
          <ac:spMkLst>
            <pc:docMk/>
            <pc:sldMk cId="3632349938" sldId="259"/>
            <ac:spMk id="68" creationId="{5FCC9C32-1E51-EC67-441B-D0094E55F9EB}"/>
          </ac:spMkLst>
        </pc:spChg>
        <pc:spChg chg="del">
          <ac:chgData name="House, Sawyer D." userId="a3018a4f-8210-4480-a468-a40d52751cf0" providerId="ADAL" clId="{687A6945-6077-4FCA-95BB-13A71D425DB1}" dt="2023-11-09T19:11:57.528" v="569" actId="478"/>
          <ac:spMkLst>
            <pc:docMk/>
            <pc:sldMk cId="3632349938" sldId="259"/>
            <ac:spMk id="69" creationId="{97CEF01E-B5FB-D75E-4102-1DCE6A87E97A}"/>
          </ac:spMkLst>
        </pc:spChg>
        <pc:spChg chg="del">
          <ac:chgData name="House, Sawyer D." userId="a3018a4f-8210-4480-a468-a40d52751cf0" providerId="ADAL" clId="{687A6945-6077-4FCA-95BB-13A71D425DB1}" dt="2023-11-09T19:11:50.757" v="568" actId="478"/>
          <ac:spMkLst>
            <pc:docMk/>
            <pc:sldMk cId="3632349938" sldId="259"/>
            <ac:spMk id="70" creationId="{34484952-9C45-9050-B8C4-E05A2FE16A1D}"/>
          </ac:spMkLst>
        </pc:spChg>
        <pc:spChg chg="add mod">
          <ac:chgData name="House, Sawyer D." userId="a3018a4f-8210-4480-a468-a40d52751cf0" providerId="ADAL" clId="{687A6945-6077-4FCA-95BB-13A71D425DB1}" dt="2023-11-09T19:23:17.420" v="1151" actId="1076"/>
          <ac:spMkLst>
            <pc:docMk/>
            <pc:sldMk cId="3632349938" sldId="259"/>
            <ac:spMk id="71" creationId="{2CD72C07-4CD5-C226-7BE9-D61CA4F65341}"/>
          </ac:spMkLst>
        </pc:spChg>
        <pc:spChg chg="del">
          <ac:chgData name="House, Sawyer D." userId="a3018a4f-8210-4480-a468-a40d52751cf0" providerId="ADAL" clId="{687A6945-6077-4FCA-95BB-13A71D425DB1}" dt="2023-11-09T19:11:50.757" v="568" actId="478"/>
          <ac:spMkLst>
            <pc:docMk/>
            <pc:sldMk cId="3632349938" sldId="259"/>
            <ac:spMk id="75" creationId="{25219254-EAD9-2632-C2BC-0CDDF50EA30B}"/>
          </ac:spMkLst>
        </pc:spChg>
        <pc:spChg chg="del">
          <ac:chgData name="House, Sawyer D." userId="a3018a4f-8210-4480-a468-a40d52751cf0" providerId="ADAL" clId="{687A6945-6077-4FCA-95BB-13A71D425DB1}" dt="2023-11-09T19:11:50.757" v="568" actId="478"/>
          <ac:spMkLst>
            <pc:docMk/>
            <pc:sldMk cId="3632349938" sldId="259"/>
            <ac:spMk id="76" creationId="{954FE78E-666F-8D91-501A-E85161B93557}"/>
          </ac:spMkLst>
        </pc:spChg>
        <pc:spChg chg="del">
          <ac:chgData name="House, Sawyer D." userId="a3018a4f-8210-4480-a468-a40d52751cf0" providerId="ADAL" clId="{687A6945-6077-4FCA-95BB-13A71D425DB1}" dt="2023-11-09T19:11:50.757" v="568" actId="478"/>
          <ac:spMkLst>
            <pc:docMk/>
            <pc:sldMk cId="3632349938" sldId="259"/>
            <ac:spMk id="77" creationId="{AEBBAA46-D80F-790C-D4EF-31720E654310}"/>
          </ac:spMkLst>
        </pc:spChg>
        <pc:spChg chg="add mod">
          <ac:chgData name="House, Sawyer D." userId="a3018a4f-8210-4480-a468-a40d52751cf0" providerId="ADAL" clId="{687A6945-6077-4FCA-95BB-13A71D425DB1}" dt="2023-11-09T19:23:19.821" v="1152" actId="1076"/>
          <ac:spMkLst>
            <pc:docMk/>
            <pc:sldMk cId="3632349938" sldId="259"/>
            <ac:spMk id="78" creationId="{C69B84E9-5B5B-6826-D04C-2195096685C2}"/>
          </ac:spMkLst>
        </pc:spChg>
        <pc:spChg chg="del">
          <ac:chgData name="House, Sawyer D." userId="a3018a4f-8210-4480-a468-a40d52751cf0" providerId="ADAL" clId="{687A6945-6077-4FCA-95BB-13A71D425DB1}" dt="2023-11-09T19:36:14.013" v="1439" actId="478"/>
          <ac:spMkLst>
            <pc:docMk/>
            <pc:sldMk cId="3632349938" sldId="259"/>
            <ac:spMk id="79" creationId="{CE698C91-24CD-2F09-6D43-F3548C926B0A}"/>
          </ac:spMkLst>
        </pc:spChg>
        <pc:spChg chg="del">
          <ac:chgData name="House, Sawyer D." userId="a3018a4f-8210-4480-a468-a40d52751cf0" providerId="ADAL" clId="{687A6945-6077-4FCA-95BB-13A71D425DB1}" dt="2023-11-09T19:36:14.013" v="1439" actId="478"/>
          <ac:spMkLst>
            <pc:docMk/>
            <pc:sldMk cId="3632349938" sldId="259"/>
            <ac:spMk id="80" creationId="{D3B24D23-B1CA-A252-78DA-88BA69C3A745}"/>
          </ac:spMkLst>
        </pc:spChg>
        <pc:spChg chg="del">
          <ac:chgData name="House, Sawyer D." userId="a3018a4f-8210-4480-a468-a40d52751cf0" providerId="ADAL" clId="{687A6945-6077-4FCA-95BB-13A71D425DB1}" dt="2023-11-09T19:11:58.776" v="570" actId="478"/>
          <ac:spMkLst>
            <pc:docMk/>
            <pc:sldMk cId="3632349938" sldId="259"/>
            <ac:spMk id="81" creationId="{90231068-B57F-3034-2A9D-9680DA46BAFD}"/>
          </ac:spMkLst>
        </pc:spChg>
        <pc:spChg chg="add mod">
          <ac:chgData name="House, Sawyer D." userId="a3018a4f-8210-4480-a468-a40d52751cf0" providerId="ADAL" clId="{687A6945-6077-4FCA-95BB-13A71D425DB1}" dt="2023-11-09T19:23:22.470" v="1153" actId="1076"/>
          <ac:spMkLst>
            <pc:docMk/>
            <pc:sldMk cId="3632349938" sldId="259"/>
            <ac:spMk id="82" creationId="{0EEC5C56-96DD-8BEB-28D3-A7F4A28B6B65}"/>
          </ac:spMkLst>
        </pc:spChg>
        <pc:spChg chg="add mod">
          <ac:chgData name="House, Sawyer D." userId="a3018a4f-8210-4480-a468-a40d52751cf0" providerId="ADAL" clId="{687A6945-6077-4FCA-95BB-13A71D425DB1}" dt="2023-11-09T19:24:26.139" v="1185" actId="1076"/>
          <ac:spMkLst>
            <pc:docMk/>
            <pc:sldMk cId="3632349938" sldId="259"/>
            <ac:spMk id="83" creationId="{F11297D7-DC8D-D2B4-80EF-479E1D475E8A}"/>
          </ac:spMkLst>
        </pc:spChg>
        <pc:spChg chg="del">
          <ac:chgData name="House, Sawyer D." userId="a3018a4f-8210-4480-a468-a40d52751cf0" providerId="ADAL" clId="{687A6945-6077-4FCA-95BB-13A71D425DB1}" dt="2023-11-09T19:36:14.013" v="1439" actId="478"/>
          <ac:spMkLst>
            <pc:docMk/>
            <pc:sldMk cId="3632349938" sldId="259"/>
            <ac:spMk id="84" creationId="{45A762B1-38AD-BDD1-F290-E706C6A7CA56}"/>
          </ac:spMkLst>
        </pc:spChg>
        <pc:spChg chg="del">
          <ac:chgData name="House, Sawyer D." userId="a3018a4f-8210-4480-a468-a40d52751cf0" providerId="ADAL" clId="{687A6945-6077-4FCA-95BB-13A71D425DB1}" dt="2023-11-09T19:24:56.909" v="1197" actId="478"/>
          <ac:spMkLst>
            <pc:docMk/>
            <pc:sldMk cId="3632349938" sldId="259"/>
            <ac:spMk id="85" creationId="{B94D9A7A-F20C-6A62-FE82-B7E89786B711}"/>
          </ac:spMkLst>
        </pc:spChg>
        <pc:spChg chg="del mod">
          <ac:chgData name="House, Sawyer D." userId="a3018a4f-8210-4480-a468-a40d52751cf0" providerId="ADAL" clId="{687A6945-6077-4FCA-95BB-13A71D425DB1}" dt="2023-11-09T19:24:55.015" v="1196" actId="478"/>
          <ac:spMkLst>
            <pc:docMk/>
            <pc:sldMk cId="3632349938" sldId="259"/>
            <ac:spMk id="87" creationId="{B4D7F216-2193-779F-8657-11600AA7533D}"/>
          </ac:spMkLst>
        </pc:spChg>
        <pc:spChg chg="del">
          <ac:chgData name="House, Sawyer D." userId="a3018a4f-8210-4480-a468-a40d52751cf0" providerId="ADAL" clId="{687A6945-6077-4FCA-95BB-13A71D425DB1}" dt="2023-11-09T19:24:56.909" v="1197" actId="478"/>
          <ac:spMkLst>
            <pc:docMk/>
            <pc:sldMk cId="3632349938" sldId="259"/>
            <ac:spMk id="88" creationId="{39B02107-4CBD-44E7-6EEE-92B37B5D7B33}"/>
          </ac:spMkLst>
        </pc:spChg>
        <pc:spChg chg="del">
          <ac:chgData name="House, Sawyer D." userId="a3018a4f-8210-4480-a468-a40d52751cf0" providerId="ADAL" clId="{687A6945-6077-4FCA-95BB-13A71D425DB1}" dt="2023-11-09T19:24:56.909" v="1197" actId="478"/>
          <ac:spMkLst>
            <pc:docMk/>
            <pc:sldMk cId="3632349938" sldId="259"/>
            <ac:spMk id="89" creationId="{85DA8476-0A38-9B69-B6EB-035CEAFEAC3B}"/>
          </ac:spMkLst>
        </pc:spChg>
        <pc:spChg chg="del">
          <ac:chgData name="House, Sawyer D." userId="a3018a4f-8210-4480-a468-a40d52751cf0" providerId="ADAL" clId="{687A6945-6077-4FCA-95BB-13A71D425DB1}" dt="2023-11-09T19:24:56.909" v="1197" actId="478"/>
          <ac:spMkLst>
            <pc:docMk/>
            <pc:sldMk cId="3632349938" sldId="259"/>
            <ac:spMk id="94" creationId="{C6955A97-6978-51CE-BF42-0688CBEB30D2}"/>
          </ac:spMkLst>
        </pc:spChg>
        <pc:spChg chg="del">
          <ac:chgData name="House, Sawyer D." userId="a3018a4f-8210-4480-a468-a40d52751cf0" providerId="ADAL" clId="{687A6945-6077-4FCA-95BB-13A71D425DB1}" dt="2023-11-09T19:24:56.909" v="1197" actId="478"/>
          <ac:spMkLst>
            <pc:docMk/>
            <pc:sldMk cId="3632349938" sldId="259"/>
            <ac:spMk id="95" creationId="{E33C6456-4E92-9FE3-50BB-C0421F430B28}"/>
          </ac:spMkLst>
        </pc:spChg>
        <pc:spChg chg="del">
          <ac:chgData name="House, Sawyer D." userId="a3018a4f-8210-4480-a468-a40d52751cf0" providerId="ADAL" clId="{687A6945-6077-4FCA-95BB-13A71D425DB1}" dt="2023-11-09T19:24:58.470" v="1198" actId="478"/>
          <ac:spMkLst>
            <pc:docMk/>
            <pc:sldMk cId="3632349938" sldId="259"/>
            <ac:spMk id="96" creationId="{62231063-B7F8-CA7B-209F-18C27D03A1A8}"/>
          </ac:spMkLst>
        </pc:spChg>
        <pc:spChg chg="add mod">
          <ac:chgData name="House, Sawyer D." userId="a3018a4f-8210-4480-a468-a40d52751cf0" providerId="ADAL" clId="{687A6945-6077-4FCA-95BB-13A71D425DB1}" dt="2023-11-09T19:24:30.613" v="1187" actId="1076"/>
          <ac:spMkLst>
            <pc:docMk/>
            <pc:sldMk cId="3632349938" sldId="259"/>
            <ac:spMk id="97" creationId="{AE33755F-8CDC-671F-8297-C157924A9E0A}"/>
          </ac:spMkLst>
        </pc:spChg>
        <pc:spChg chg="add mod">
          <ac:chgData name="House, Sawyer D." userId="a3018a4f-8210-4480-a468-a40d52751cf0" providerId="ADAL" clId="{687A6945-6077-4FCA-95BB-13A71D425DB1}" dt="2023-11-09T19:24:34.057" v="1189" actId="1076"/>
          <ac:spMkLst>
            <pc:docMk/>
            <pc:sldMk cId="3632349938" sldId="259"/>
            <ac:spMk id="98" creationId="{7860A35A-5CA1-A2AC-4D2D-E867294CE9B1}"/>
          </ac:spMkLst>
        </pc:spChg>
        <pc:spChg chg="del">
          <ac:chgData name="House, Sawyer D." userId="a3018a4f-8210-4480-a468-a40d52751cf0" providerId="ADAL" clId="{687A6945-6077-4FCA-95BB-13A71D425DB1}" dt="2023-11-09T19:36:14.013" v="1439" actId="478"/>
          <ac:spMkLst>
            <pc:docMk/>
            <pc:sldMk cId="3632349938" sldId="259"/>
            <ac:spMk id="99" creationId="{D1EDFC63-A689-C9F3-CF85-B15B13939279}"/>
          </ac:spMkLst>
        </pc:spChg>
        <pc:spChg chg="add mod">
          <ac:chgData name="House, Sawyer D." userId="a3018a4f-8210-4480-a468-a40d52751cf0" providerId="ADAL" clId="{687A6945-6077-4FCA-95BB-13A71D425DB1}" dt="2023-11-09T19:24:37.978" v="1191" actId="1076"/>
          <ac:spMkLst>
            <pc:docMk/>
            <pc:sldMk cId="3632349938" sldId="259"/>
            <ac:spMk id="105" creationId="{001CF314-D8F6-1692-5D20-5B207D473777}"/>
          </ac:spMkLst>
        </pc:spChg>
        <pc:spChg chg="del">
          <ac:chgData name="House, Sawyer D." userId="a3018a4f-8210-4480-a468-a40d52751cf0" providerId="ADAL" clId="{687A6945-6077-4FCA-95BB-13A71D425DB1}" dt="2023-11-09T19:24:56.909" v="1197" actId="478"/>
          <ac:spMkLst>
            <pc:docMk/>
            <pc:sldMk cId="3632349938" sldId="259"/>
            <ac:spMk id="106" creationId="{611F91C8-F3C0-F02C-2B4A-22B50429326F}"/>
          </ac:spMkLst>
        </pc:spChg>
        <pc:spChg chg="add mod">
          <ac:chgData name="House, Sawyer D." userId="a3018a4f-8210-4480-a468-a40d52751cf0" providerId="ADAL" clId="{687A6945-6077-4FCA-95BB-13A71D425DB1}" dt="2023-11-09T19:27:33.362" v="1262" actId="1076"/>
          <ac:spMkLst>
            <pc:docMk/>
            <pc:sldMk cId="3632349938" sldId="259"/>
            <ac:spMk id="107" creationId="{7965628F-7443-A5AB-8FB6-3AFC4AD42E36}"/>
          </ac:spMkLst>
        </pc:spChg>
        <pc:spChg chg="add mod">
          <ac:chgData name="House, Sawyer D." userId="a3018a4f-8210-4480-a468-a40d52751cf0" providerId="ADAL" clId="{687A6945-6077-4FCA-95BB-13A71D425DB1}" dt="2023-11-09T19:27:47.852" v="1264" actId="14100"/>
          <ac:spMkLst>
            <pc:docMk/>
            <pc:sldMk cId="3632349938" sldId="259"/>
            <ac:spMk id="109" creationId="{02C5DC85-B52B-0D63-ED73-076A6D9E267A}"/>
          </ac:spMkLst>
        </pc:spChg>
        <pc:spChg chg="add mod">
          <ac:chgData name="House, Sawyer D." userId="a3018a4f-8210-4480-a468-a40d52751cf0" providerId="ADAL" clId="{687A6945-6077-4FCA-95BB-13A71D425DB1}" dt="2023-11-09T19:27:50.268" v="1265" actId="14100"/>
          <ac:spMkLst>
            <pc:docMk/>
            <pc:sldMk cId="3632349938" sldId="259"/>
            <ac:spMk id="110" creationId="{A45B6C7D-4E23-5764-F1DC-BC4099FA11D1}"/>
          </ac:spMkLst>
        </pc:spChg>
        <pc:spChg chg="add mod">
          <ac:chgData name="House, Sawyer D." userId="a3018a4f-8210-4480-a468-a40d52751cf0" providerId="ADAL" clId="{687A6945-6077-4FCA-95BB-13A71D425DB1}" dt="2023-11-09T19:27:11.376" v="1257" actId="1076"/>
          <ac:spMkLst>
            <pc:docMk/>
            <pc:sldMk cId="3632349938" sldId="259"/>
            <ac:spMk id="118" creationId="{EB36F280-7FAE-E097-A323-5BA9C70B90A4}"/>
          </ac:spMkLst>
        </pc:spChg>
        <pc:spChg chg="add mod">
          <ac:chgData name="House, Sawyer D." userId="a3018a4f-8210-4480-a468-a40d52751cf0" providerId="ADAL" clId="{687A6945-6077-4FCA-95BB-13A71D425DB1}" dt="2023-11-09T19:28:28.411" v="1277" actId="1076"/>
          <ac:spMkLst>
            <pc:docMk/>
            <pc:sldMk cId="3632349938" sldId="259"/>
            <ac:spMk id="119" creationId="{D04D30AD-F08A-59E6-36E2-79EE2A095176}"/>
          </ac:spMkLst>
        </pc:spChg>
        <pc:spChg chg="add mod">
          <ac:chgData name="House, Sawyer D." userId="a3018a4f-8210-4480-a468-a40d52751cf0" providerId="ADAL" clId="{687A6945-6077-4FCA-95BB-13A71D425DB1}" dt="2023-11-09T19:28:34.593" v="1279" actId="1076"/>
          <ac:spMkLst>
            <pc:docMk/>
            <pc:sldMk cId="3632349938" sldId="259"/>
            <ac:spMk id="120" creationId="{90C2DE4D-AD81-5925-AAE6-6753E031BAAE}"/>
          </ac:spMkLst>
        </pc:spChg>
        <pc:spChg chg="add mod">
          <ac:chgData name="House, Sawyer D." userId="a3018a4f-8210-4480-a468-a40d52751cf0" providerId="ADAL" clId="{687A6945-6077-4FCA-95BB-13A71D425DB1}" dt="2023-11-09T19:28:38.202" v="1281" actId="1076"/>
          <ac:spMkLst>
            <pc:docMk/>
            <pc:sldMk cId="3632349938" sldId="259"/>
            <ac:spMk id="121" creationId="{1EB1AB1E-FEF5-C775-F693-2F714F0513D7}"/>
          </ac:spMkLst>
        </pc:spChg>
        <pc:spChg chg="add mod">
          <ac:chgData name="House, Sawyer D." userId="a3018a4f-8210-4480-a468-a40d52751cf0" providerId="ADAL" clId="{687A6945-6077-4FCA-95BB-13A71D425DB1}" dt="2023-11-09T19:29:15.601" v="1352" actId="20577"/>
          <ac:spMkLst>
            <pc:docMk/>
            <pc:sldMk cId="3632349938" sldId="259"/>
            <ac:spMk id="123" creationId="{0B9F44A8-FE61-9648-483C-150D45132AB9}"/>
          </ac:spMkLst>
        </pc:spChg>
        <pc:spChg chg="add mod">
          <ac:chgData name="House, Sawyer D." userId="a3018a4f-8210-4480-a468-a40d52751cf0" providerId="ADAL" clId="{687A6945-6077-4FCA-95BB-13A71D425DB1}" dt="2023-11-09T19:30:17.243" v="1382" actId="1076"/>
          <ac:spMkLst>
            <pc:docMk/>
            <pc:sldMk cId="3632349938" sldId="259"/>
            <ac:spMk id="124" creationId="{3A4DB336-D35E-99E6-6DBA-6AACC4374041}"/>
          </ac:spMkLst>
        </pc:spChg>
        <pc:spChg chg="mod">
          <ac:chgData name="House, Sawyer D." userId="a3018a4f-8210-4480-a468-a40d52751cf0" providerId="ADAL" clId="{687A6945-6077-4FCA-95BB-13A71D425DB1}" dt="2023-11-09T19:32:01.337" v="1383"/>
          <ac:spMkLst>
            <pc:docMk/>
            <pc:sldMk cId="3632349938" sldId="259"/>
            <ac:spMk id="126" creationId="{F1FA1024-86C9-C6A4-FFEC-C7DCB2CB27FE}"/>
          </ac:spMkLst>
        </pc:spChg>
        <pc:spChg chg="mod">
          <ac:chgData name="House, Sawyer D." userId="a3018a4f-8210-4480-a468-a40d52751cf0" providerId="ADAL" clId="{687A6945-6077-4FCA-95BB-13A71D425DB1}" dt="2023-11-09T19:32:01.337" v="1383"/>
          <ac:spMkLst>
            <pc:docMk/>
            <pc:sldMk cId="3632349938" sldId="259"/>
            <ac:spMk id="127" creationId="{331EA523-6CD6-0DFC-E89E-F1781C177D9B}"/>
          </ac:spMkLst>
        </pc:spChg>
        <pc:spChg chg="mod">
          <ac:chgData name="House, Sawyer D." userId="a3018a4f-8210-4480-a468-a40d52751cf0" providerId="ADAL" clId="{687A6945-6077-4FCA-95BB-13A71D425DB1}" dt="2023-11-09T19:32:01.337" v="1383"/>
          <ac:spMkLst>
            <pc:docMk/>
            <pc:sldMk cId="3632349938" sldId="259"/>
            <ac:spMk id="128" creationId="{3342735A-4C03-49F6-A2FB-3E4180BDB901}"/>
          </ac:spMkLst>
        </pc:spChg>
        <pc:spChg chg="mod">
          <ac:chgData name="House, Sawyer D." userId="a3018a4f-8210-4480-a468-a40d52751cf0" providerId="ADAL" clId="{687A6945-6077-4FCA-95BB-13A71D425DB1}" dt="2023-11-09T19:32:22.091" v="1385"/>
          <ac:spMkLst>
            <pc:docMk/>
            <pc:sldMk cId="3632349938" sldId="259"/>
            <ac:spMk id="134" creationId="{4EECE1B1-D32B-7156-F4A2-0A99E088FB94}"/>
          </ac:spMkLst>
        </pc:spChg>
        <pc:spChg chg="mod">
          <ac:chgData name="House, Sawyer D." userId="a3018a4f-8210-4480-a468-a40d52751cf0" providerId="ADAL" clId="{687A6945-6077-4FCA-95BB-13A71D425DB1}" dt="2023-11-09T19:32:22.091" v="1385"/>
          <ac:spMkLst>
            <pc:docMk/>
            <pc:sldMk cId="3632349938" sldId="259"/>
            <ac:spMk id="135" creationId="{32C9D2C0-7FF9-38D3-EE45-84D92835DAE0}"/>
          </ac:spMkLst>
        </pc:spChg>
        <pc:spChg chg="mod">
          <ac:chgData name="House, Sawyer D." userId="a3018a4f-8210-4480-a468-a40d52751cf0" providerId="ADAL" clId="{687A6945-6077-4FCA-95BB-13A71D425DB1}" dt="2023-11-09T19:32:22.091" v="1385"/>
          <ac:spMkLst>
            <pc:docMk/>
            <pc:sldMk cId="3632349938" sldId="259"/>
            <ac:spMk id="136" creationId="{3428D91F-0946-78C9-2972-A35F6FF3C40F}"/>
          </ac:spMkLst>
        </pc:spChg>
        <pc:spChg chg="mod">
          <ac:chgData name="House, Sawyer D." userId="a3018a4f-8210-4480-a468-a40d52751cf0" providerId="ADAL" clId="{687A6945-6077-4FCA-95BB-13A71D425DB1}" dt="2023-11-09T19:32:22.091" v="1385"/>
          <ac:spMkLst>
            <pc:docMk/>
            <pc:sldMk cId="3632349938" sldId="259"/>
            <ac:spMk id="137" creationId="{EEB24DB7-8EE2-223B-CFF9-6EB153AF8E25}"/>
          </ac:spMkLst>
        </pc:spChg>
        <pc:spChg chg="mod">
          <ac:chgData name="House, Sawyer D." userId="a3018a4f-8210-4480-a468-a40d52751cf0" providerId="ADAL" clId="{687A6945-6077-4FCA-95BB-13A71D425DB1}" dt="2023-11-09T19:32:22.091" v="1385"/>
          <ac:spMkLst>
            <pc:docMk/>
            <pc:sldMk cId="3632349938" sldId="259"/>
            <ac:spMk id="138" creationId="{0E28B341-667E-5A62-7C1B-BF4A7563CA8A}"/>
          </ac:spMkLst>
        </pc:spChg>
        <pc:spChg chg="mod">
          <ac:chgData name="House, Sawyer D." userId="a3018a4f-8210-4480-a468-a40d52751cf0" providerId="ADAL" clId="{687A6945-6077-4FCA-95BB-13A71D425DB1}" dt="2023-11-09T19:32:22.091" v="1385"/>
          <ac:spMkLst>
            <pc:docMk/>
            <pc:sldMk cId="3632349938" sldId="259"/>
            <ac:spMk id="139" creationId="{154159AB-ECE4-D6CC-0E12-8DC489D45FC4}"/>
          </ac:spMkLst>
        </pc:spChg>
        <pc:spChg chg="mod">
          <ac:chgData name="House, Sawyer D." userId="a3018a4f-8210-4480-a468-a40d52751cf0" providerId="ADAL" clId="{687A6945-6077-4FCA-95BB-13A71D425DB1}" dt="2023-11-09T19:32:22.091" v="1385"/>
          <ac:spMkLst>
            <pc:docMk/>
            <pc:sldMk cId="3632349938" sldId="259"/>
            <ac:spMk id="140" creationId="{FB11B3DB-3F98-7AA3-2DC9-725DC7FDC9FB}"/>
          </ac:spMkLst>
        </pc:spChg>
        <pc:spChg chg="mod">
          <ac:chgData name="House, Sawyer D." userId="a3018a4f-8210-4480-a468-a40d52751cf0" providerId="ADAL" clId="{687A6945-6077-4FCA-95BB-13A71D425DB1}" dt="2023-11-09T19:32:22.091" v="1385"/>
          <ac:spMkLst>
            <pc:docMk/>
            <pc:sldMk cId="3632349938" sldId="259"/>
            <ac:spMk id="141" creationId="{2A0DB8C5-A9EA-4925-B34A-F474368135FD}"/>
          </ac:spMkLst>
        </pc:spChg>
        <pc:spChg chg="add mod">
          <ac:chgData name="House, Sawyer D." userId="a3018a4f-8210-4480-a468-a40d52751cf0" providerId="ADAL" clId="{687A6945-6077-4FCA-95BB-13A71D425DB1}" dt="2023-11-09T19:34:44.099" v="1436" actId="1076"/>
          <ac:spMkLst>
            <pc:docMk/>
            <pc:sldMk cId="3632349938" sldId="259"/>
            <ac:spMk id="142" creationId="{D3FD51D4-1DB6-0EF0-0811-75EBED45C730}"/>
          </ac:spMkLst>
        </pc:spChg>
        <pc:spChg chg="add mod">
          <ac:chgData name="House, Sawyer D." userId="a3018a4f-8210-4480-a468-a40d52751cf0" providerId="ADAL" clId="{687A6945-6077-4FCA-95BB-13A71D425DB1}" dt="2023-11-09T19:35:40.118" v="1438" actId="1076"/>
          <ac:spMkLst>
            <pc:docMk/>
            <pc:sldMk cId="3632349938" sldId="259"/>
            <ac:spMk id="143" creationId="{2DA3F3D3-3CF8-D933-4B30-42BE993544E7}"/>
          </ac:spMkLst>
        </pc:spChg>
        <pc:spChg chg="add mod">
          <ac:chgData name="House, Sawyer D." userId="a3018a4f-8210-4480-a468-a40d52751cf0" providerId="ADAL" clId="{687A6945-6077-4FCA-95BB-13A71D425DB1}" dt="2023-11-09T19:34:44.099" v="1436" actId="1076"/>
          <ac:spMkLst>
            <pc:docMk/>
            <pc:sldMk cId="3632349938" sldId="259"/>
            <ac:spMk id="144" creationId="{A80E6A01-107B-7A6C-CB71-1F485BB2D12C}"/>
          </ac:spMkLst>
        </pc:spChg>
        <pc:spChg chg="add mod">
          <ac:chgData name="House, Sawyer D." userId="a3018a4f-8210-4480-a468-a40d52751cf0" providerId="ADAL" clId="{687A6945-6077-4FCA-95BB-13A71D425DB1}" dt="2023-11-09T19:34:44.099" v="1436" actId="1076"/>
          <ac:spMkLst>
            <pc:docMk/>
            <pc:sldMk cId="3632349938" sldId="259"/>
            <ac:spMk id="145" creationId="{48B7F8B8-1872-D583-8EF1-8543A4ACABA8}"/>
          </ac:spMkLst>
        </pc:spChg>
        <pc:spChg chg="add mod">
          <ac:chgData name="House, Sawyer D." userId="a3018a4f-8210-4480-a468-a40d52751cf0" providerId="ADAL" clId="{687A6945-6077-4FCA-95BB-13A71D425DB1}" dt="2023-11-09T19:34:36.408" v="1435" actId="1076"/>
          <ac:spMkLst>
            <pc:docMk/>
            <pc:sldMk cId="3632349938" sldId="259"/>
            <ac:spMk id="147" creationId="{E8D838FE-A1C6-E835-17C3-82179825382F}"/>
          </ac:spMkLst>
        </pc:spChg>
        <pc:spChg chg="add mod">
          <ac:chgData name="House, Sawyer D." userId="a3018a4f-8210-4480-a468-a40d52751cf0" providerId="ADAL" clId="{687A6945-6077-4FCA-95BB-13A71D425DB1}" dt="2023-11-20T19:00:48.819" v="1975" actId="1035"/>
          <ac:spMkLst>
            <pc:docMk/>
            <pc:sldMk cId="3632349938" sldId="259"/>
            <ac:spMk id="149" creationId="{45BF15B2-D5DF-D372-8A59-361D69F75F97}"/>
          </ac:spMkLst>
        </pc:spChg>
        <pc:spChg chg="add del">
          <ac:chgData name="House, Sawyer D." userId="a3018a4f-8210-4480-a468-a40d52751cf0" providerId="ADAL" clId="{687A6945-6077-4FCA-95BB-13A71D425DB1}" dt="2023-11-09T19:37:31.843" v="1453" actId="478"/>
          <ac:spMkLst>
            <pc:docMk/>
            <pc:sldMk cId="3632349938" sldId="259"/>
            <ac:spMk id="151" creationId="{B8406A98-10D4-1795-893F-E31B9DCD92BB}"/>
          </ac:spMkLst>
        </pc:spChg>
        <pc:spChg chg="add del">
          <ac:chgData name="House, Sawyer D." userId="a3018a4f-8210-4480-a468-a40d52751cf0" providerId="ADAL" clId="{687A6945-6077-4FCA-95BB-13A71D425DB1}" dt="2023-11-09T19:37:41.340" v="1459" actId="478"/>
          <ac:spMkLst>
            <pc:docMk/>
            <pc:sldMk cId="3632349938" sldId="259"/>
            <ac:spMk id="153" creationId="{FF02414A-B287-B7F9-4D69-9EE40303A031}"/>
          </ac:spMkLst>
        </pc:spChg>
        <pc:grpChg chg="del">
          <ac:chgData name="House, Sawyer D." userId="a3018a4f-8210-4480-a468-a40d52751cf0" providerId="ADAL" clId="{687A6945-6077-4FCA-95BB-13A71D425DB1}" dt="2023-11-09T19:12:03.280" v="574" actId="478"/>
          <ac:grpSpMkLst>
            <pc:docMk/>
            <pc:sldMk cId="3632349938" sldId="259"/>
            <ac:grpSpMk id="15" creationId="{D4683CE3-6EA2-B751-61E8-5ED77C9EC1E5}"/>
          </ac:grpSpMkLst>
        </pc:grpChg>
        <pc:grpChg chg="del">
          <ac:chgData name="House, Sawyer D." userId="a3018a4f-8210-4480-a468-a40d52751cf0" providerId="ADAL" clId="{687A6945-6077-4FCA-95BB-13A71D425DB1}" dt="2023-11-09T19:24:56.909" v="1197" actId="478"/>
          <ac:grpSpMkLst>
            <pc:docMk/>
            <pc:sldMk cId="3632349938" sldId="259"/>
            <ac:grpSpMk id="20" creationId="{CD98744D-6C47-73CD-40A7-6204B69AED29}"/>
          </ac:grpSpMkLst>
        </pc:grpChg>
        <pc:grpChg chg="del">
          <ac:chgData name="House, Sawyer D." userId="a3018a4f-8210-4480-a468-a40d52751cf0" providerId="ADAL" clId="{687A6945-6077-4FCA-95BB-13A71D425DB1}" dt="2023-11-09T19:24:56.909" v="1197" actId="478"/>
          <ac:grpSpMkLst>
            <pc:docMk/>
            <pc:sldMk cId="3632349938" sldId="259"/>
            <ac:grpSpMk id="25" creationId="{7C8A8941-079C-C3BB-7F3B-A7AA1D322F78}"/>
          </ac:grpSpMkLst>
        </pc:grpChg>
        <pc:grpChg chg="del">
          <ac:chgData name="House, Sawyer D." userId="a3018a4f-8210-4480-a468-a40d52751cf0" providerId="ADAL" clId="{687A6945-6077-4FCA-95BB-13A71D425DB1}" dt="2023-11-09T19:24:56.909" v="1197" actId="478"/>
          <ac:grpSpMkLst>
            <pc:docMk/>
            <pc:sldMk cId="3632349938" sldId="259"/>
            <ac:grpSpMk id="37" creationId="{1CB42884-5644-778A-9F13-E6C6B5A8A773}"/>
          </ac:grpSpMkLst>
        </pc:grpChg>
        <pc:grpChg chg="del">
          <ac:chgData name="House, Sawyer D." userId="a3018a4f-8210-4480-a468-a40d52751cf0" providerId="ADAL" clId="{687A6945-6077-4FCA-95BB-13A71D425DB1}" dt="2023-11-09T19:36:14.013" v="1439" actId="478"/>
          <ac:grpSpMkLst>
            <pc:docMk/>
            <pc:sldMk cId="3632349938" sldId="259"/>
            <ac:grpSpMk id="50" creationId="{233A6862-252B-EC75-3E1E-09772497159B}"/>
          </ac:grpSpMkLst>
        </pc:grpChg>
        <pc:grpChg chg="del">
          <ac:chgData name="House, Sawyer D." userId="a3018a4f-8210-4480-a468-a40d52751cf0" providerId="ADAL" clId="{687A6945-6077-4FCA-95BB-13A71D425DB1}" dt="2023-11-09T19:36:14.013" v="1439" actId="478"/>
          <ac:grpSpMkLst>
            <pc:docMk/>
            <pc:sldMk cId="3632349938" sldId="259"/>
            <ac:grpSpMk id="53" creationId="{0C156F9C-4EEF-CC0F-3C6C-229A3DFA922F}"/>
          </ac:grpSpMkLst>
        </pc:grpChg>
        <pc:grpChg chg="del">
          <ac:chgData name="House, Sawyer D." userId="a3018a4f-8210-4480-a468-a40d52751cf0" providerId="ADAL" clId="{687A6945-6077-4FCA-95BB-13A71D425DB1}" dt="2023-11-09T19:36:14.013" v="1439" actId="478"/>
          <ac:grpSpMkLst>
            <pc:docMk/>
            <pc:sldMk cId="3632349938" sldId="259"/>
            <ac:grpSpMk id="56" creationId="{C6F56A98-4488-2D55-E596-DC4AE81E5C5D}"/>
          </ac:grpSpMkLst>
        </pc:grpChg>
        <pc:grpChg chg="del">
          <ac:chgData name="House, Sawyer D." userId="a3018a4f-8210-4480-a468-a40d52751cf0" providerId="ADAL" clId="{687A6945-6077-4FCA-95BB-13A71D425DB1}" dt="2023-11-09T19:24:53.102" v="1194" actId="478"/>
          <ac:grpSpMkLst>
            <pc:docMk/>
            <pc:sldMk cId="3632349938" sldId="259"/>
            <ac:grpSpMk id="90" creationId="{DB3B2FB6-8D5D-4CFD-88A2-C9AF57FC56DE}"/>
          </ac:grpSpMkLst>
        </pc:grpChg>
        <pc:grpChg chg="del">
          <ac:chgData name="House, Sawyer D." userId="a3018a4f-8210-4480-a468-a40d52751cf0" providerId="ADAL" clId="{687A6945-6077-4FCA-95BB-13A71D425DB1}" dt="2023-11-09T19:24:56.909" v="1197" actId="478"/>
          <ac:grpSpMkLst>
            <pc:docMk/>
            <pc:sldMk cId="3632349938" sldId="259"/>
            <ac:grpSpMk id="100" creationId="{59F8B97A-25EB-4E6C-A1F9-318E52C0C92D}"/>
          </ac:grpSpMkLst>
        </pc:grpChg>
        <pc:grpChg chg="add mod">
          <ac:chgData name="House, Sawyer D." userId="a3018a4f-8210-4480-a468-a40d52751cf0" providerId="ADAL" clId="{687A6945-6077-4FCA-95BB-13A71D425DB1}" dt="2023-11-09T19:34:44.099" v="1436" actId="1076"/>
          <ac:grpSpMkLst>
            <pc:docMk/>
            <pc:sldMk cId="3632349938" sldId="259"/>
            <ac:grpSpMk id="125" creationId="{75FE959E-4738-3652-8A12-5D2C33CE5FCC}"/>
          </ac:grpSpMkLst>
        </pc:grpChg>
        <pc:grpChg chg="add mod">
          <ac:chgData name="House, Sawyer D." userId="a3018a4f-8210-4480-a468-a40d52751cf0" providerId="ADAL" clId="{687A6945-6077-4FCA-95BB-13A71D425DB1}" dt="2023-11-09T19:34:44.099" v="1436" actId="1076"/>
          <ac:grpSpMkLst>
            <pc:docMk/>
            <pc:sldMk cId="3632349938" sldId="259"/>
            <ac:grpSpMk id="129" creationId="{149B97A0-B2A9-243F-5F7B-2B73640B7530}"/>
          </ac:grpSpMkLst>
        </pc:grpChg>
        <pc:grpChg chg="mod">
          <ac:chgData name="House, Sawyer D." userId="a3018a4f-8210-4480-a468-a40d52751cf0" providerId="ADAL" clId="{687A6945-6077-4FCA-95BB-13A71D425DB1}" dt="2023-11-09T19:32:22.091" v="1385"/>
          <ac:grpSpMkLst>
            <pc:docMk/>
            <pc:sldMk cId="3632349938" sldId="259"/>
            <ac:grpSpMk id="130" creationId="{9C97C5DE-2743-EB55-0CBC-BF598A223070}"/>
          </ac:grpSpMkLst>
        </pc:grpChg>
        <pc:grpChg chg="mod">
          <ac:chgData name="House, Sawyer D." userId="a3018a4f-8210-4480-a468-a40d52751cf0" providerId="ADAL" clId="{687A6945-6077-4FCA-95BB-13A71D425DB1}" dt="2023-11-09T19:32:22.091" v="1385"/>
          <ac:grpSpMkLst>
            <pc:docMk/>
            <pc:sldMk cId="3632349938" sldId="259"/>
            <ac:grpSpMk id="131" creationId="{D1CFB420-7424-749F-EB30-BB7EFE20ED6D}"/>
          </ac:grpSpMkLst>
        </pc:grpChg>
        <pc:grpChg chg="mod">
          <ac:chgData name="House, Sawyer D." userId="a3018a4f-8210-4480-a468-a40d52751cf0" providerId="ADAL" clId="{687A6945-6077-4FCA-95BB-13A71D425DB1}" dt="2023-11-09T19:32:22.091" v="1385"/>
          <ac:grpSpMkLst>
            <pc:docMk/>
            <pc:sldMk cId="3632349938" sldId="259"/>
            <ac:grpSpMk id="132" creationId="{45182CE6-B331-C89C-9C19-7A1A5BFA9645}"/>
          </ac:grpSpMkLst>
        </pc:grpChg>
        <pc:grpChg chg="mod">
          <ac:chgData name="House, Sawyer D." userId="a3018a4f-8210-4480-a468-a40d52751cf0" providerId="ADAL" clId="{687A6945-6077-4FCA-95BB-13A71D425DB1}" dt="2023-11-09T19:32:22.091" v="1385"/>
          <ac:grpSpMkLst>
            <pc:docMk/>
            <pc:sldMk cId="3632349938" sldId="259"/>
            <ac:grpSpMk id="133" creationId="{206B487A-261F-D7D2-5543-95D3171A843A}"/>
          </ac:grpSpMkLst>
        </pc:grpChg>
        <pc:graphicFrameChg chg="add del mod">
          <ac:chgData name="House, Sawyer D." userId="a3018a4f-8210-4480-a468-a40d52751cf0" providerId="ADAL" clId="{687A6945-6077-4FCA-95BB-13A71D425DB1}" dt="2023-11-13T18:24:25.018" v="1477"/>
          <ac:graphicFrameMkLst>
            <pc:docMk/>
            <pc:sldMk cId="3632349938" sldId="259"/>
            <ac:graphicFrameMk id="158" creationId="{A381E56D-535B-370B-2C0E-94C1410F99BD}"/>
          </ac:graphicFrameMkLst>
        </pc:graphicFrameChg>
        <pc:graphicFrameChg chg="add del mod modGraphic">
          <ac:chgData name="House, Sawyer D." userId="a3018a4f-8210-4480-a468-a40d52751cf0" providerId="ADAL" clId="{687A6945-6077-4FCA-95BB-13A71D425DB1}" dt="2023-11-13T18:26:59.582" v="1482" actId="478"/>
          <ac:graphicFrameMkLst>
            <pc:docMk/>
            <pc:sldMk cId="3632349938" sldId="259"/>
            <ac:graphicFrameMk id="159" creationId="{0759F9E0-E98B-DFD0-97DA-BF10B9819575}"/>
          </ac:graphicFrameMkLst>
        </pc:graphicFrameChg>
        <pc:graphicFrameChg chg="add del mod">
          <ac:chgData name="House, Sawyer D." userId="a3018a4f-8210-4480-a468-a40d52751cf0" providerId="ADAL" clId="{687A6945-6077-4FCA-95BB-13A71D425DB1}" dt="2023-11-13T18:27:03.768" v="1486"/>
          <ac:graphicFrameMkLst>
            <pc:docMk/>
            <pc:sldMk cId="3632349938" sldId="259"/>
            <ac:graphicFrameMk id="160" creationId="{7F5EF29E-C1FF-125C-AFB4-30D336D9379C}"/>
          </ac:graphicFrameMkLst>
        </pc:graphicFrameChg>
        <pc:graphicFrameChg chg="add del mod">
          <ac:chgData name="House, Sawyer D." userId="a3018a4f-8210-4480-a468-a40d52751cf0" providerId="ADAL" clId="{687A6945-6077-4FCA-95BB-13A71D425DB1}" dt="2023-11-13T18:27:09.987" v="1488" actId="478"/>
          <ac:graphicFrameMkLst>
            <pc:docMk/>
            <pc:sldMk cId="3632349938" sldId="259"/>
            <ac:graphicFrameMk id="161" creationId="{EB168BC3-C229-E0E6-47DF-D4962C0811D3}"/>
          </ac:graphicFrameMkLst>
        </pc:graphicFrameChg>
        <pc:graphicFrameChg chg="add del mod">
          <ac:chgData name="House, Sawyer D." userId="a3018a4f-8210-4480-a468-a40d52751cf0" providerId="ADAL" clId="{687A6945-6077-4FCA-95BB-13A71D425DB1}" dt="2023-11-13T18:48:56.827" v="1500"/>
          <ac:graphicFrameMkLst>
            <pc:docMk/>
            <pc:sldMk cId="3632349938" sldId="259"/>
            <ac:graphicFrameMk id="162" creationId="{E13AACED-F81A-0754-D14F-7F060FF37800}"/>
          </ac:graphicFrameMkLst>
        </pc:graphicFrameChg>
        <pc:graphicFrameChg chg="add del mod modGraphic">
          <ac:chgData name="House, Sawyer D." userId="a3018a4f-8210-4480-a468-a40d52751cf0" providerId="ADAL" clId="{687A6945-6077-4FCA-95BB-13A71D425DB1}" dt="2023-11-13T19:25:30.296" v="1558" actId="478"/>
          <ac:graphicFrameMkLst>
            <pc:docMk/>
            <pc:sldMk cId="3632349938" sldId="259"/>
            <ac:graphicFrameMk id="163" creationId="{10127B92-9EB8-2BD1-3938-82DDF5BE26DF}"/>
          </ac:graphicFrameMkLst>
        </pc:graphicFrameChg>
        <pc:graphicFrameChg chg="add del mod">
          <ac:chgData name="House, Sawyer D." userId="a3018a4f-8210-4480-a468-a40d52751cf0" providerId="ADAL" clId="{687A6945-6077-4FCA-95BB-13A71D425DB1}" dt="2023-11-13T19:25:59.947" v="1564"/>
          <ac:graphicFrameMkLst>
            <pc:docMk/>
            <pc:sldMk cId="3632349938" sldId="259"/>
            <ac:graphicFrameMk id="164" creationId="{EC14EC99-C0A0-E250-FD22-020EE220855D}"/>
          </ac:graphicFrameMkLst>
        </pc:graphicFrameChg>
        <pc:graphicFrameChg chg="add del mod">
          <ac:chgData name="House, Sawyer D." userId="a3018a4f-8210-4480-a468-a40d52751cf0" providerId="ADAL" clId="{687A6945-6077-4FCA-95BB-13A71D425DB1}" dt="2023-11-13T19:26:17.801" v="1567" actId="478"/>
          <ac:graphicFrameMkLst>
            <pc:docMk/>
            <pc:sldMk cId="3632349938" sldId="259"/>
            <ac:graphicFrameMk id="165" creationId="{8EDB8585-5BC1-F405-B67C-E26B6163F13F}"/>
          </ac:graphicFrameMkLst>
        </pc:graphicFrameChg>
        <pc:graphicFrameChg chg="add del mod">
          <ac:chgData name="House, Sawyer D." userId="a3018a4f-8210-4480-a468-a40d52751cf0" providerId="ADAL" clId="{687A6945-6077-4FCA-95BB-13A71D425DB1}" dt="2023-11-13T19:27:10.895" v="1569"/>
          <ac:graphicFrameMkLst>
            <pc:docMk/>
            <pc:sldMk cId="3632349938" sldId="259"/>
            <ac:graphicFrameMk id="166" creationId="{5BECF391-A60D-4631-1FB0-2CC3A18C313F}"/>
          </ac:graphicFrameMkLst>
        </pc:graphicFrameChg>
        <pc:graphicFrameChg chg="add mod modGraphic">
          <ac:chgData name="House, Sawyer D." userId="a3018a4f-8210-4480-a468-a40d52751cf0" providerId="ADAL" clId="{687A6945-6077-4FCA-95BB-13A71D425DB1}" dt="2023-11-13T20:01:21.894" v="1896"/>
          <ac:graphicFrameMkLst>
            <pc:docMk/>
            <pc:sldMk cId="3632349938" sldId="259"/>
            <ac:graphicFrameMk id="167" creationId="{57AE2C6E-9AAC-5318-FDF2-4FCFE6989544}"/>
          </ac:graphicFrameMkLst>
        </pc:graphicFrameChg>
        <pc:picChg chg="del">
          <ac:chgData name="House, Sawyer D." userId="a3018a4f-8210-4480-a468-a40d52751cf0" providerId="ADAL" clId="{687A6945-6077-4FCA-95BB-13A71D425DB1}" dt="2023-11-09T19:25:00.292" v="1199" actId="478"/>
          <ac:picMkLst>
            <pc:docMk/>
            <pc:sldMk cId="3632349938" sldId="259"/>
            <ac:picMk id="9" creationId="{1A96A285-2D64-3F06-8D1A-FC3C09B48EB5}"/>
          </ac:picMkLst>
        </pc:picChg>
        <pc:picChg chg="del">
          <ac:chgData name="House, Sawyer D." userId="a3018a4f-8210-4480-a468-a40d52751cf0" providerId="ADAL" clId="{687A6945-6077-4FCA-95BB-13A71D425DB1}" dt="2023-11-09T19:36:14.013" v="1439" actId="478"/>
          <ac:picMkLst>
            <pc:docMk/>
            <pc:sldMk cId="3632349938" sldId="259"/>
            <ac:picMk id="10" creationId="{FDB688C4-599C-E6CB-9B8B-05E43C8A044B}"/>
          </ac:picMkLst>
        </pc:picChg>
        <pc:picChg chg="del">
          <ac:chgData name="House, Sawyer D." userId="a3018a4f-8210-4480-a468-a40d52751cf0" providerId="ADAL" clId="{687A6945-6077-4FCA-95BB-13A71D425DB1}" dt="2023-11-09T19:11:50.757" v="568" actId="478"/>
          <ac:picMkLst>
            <pc:docMk/>
            <pc:sldMk cId="3632349938" sldId="259"/>
            <ac:picMk id="72" creationId="{A6CEAF77-AA52-FE47-6F36-26A6FB8F9AC0}"/>
          </ac:picMkLst>
        </pc:picChg>
        <pc:picChg chg="del">
          <ac:chgData name="House, Sawyer D." userId="a3018a4f-8210-4480-a468-a40d52751cf0" providerId="ADAL" clId="{687A6945-6077-4FCA-95BB-13A71D425DB1}" dt="2023-11-09T19:11:50.757" v="568" actId="478"/>
          <ac:picMkLst>
            <pc:docMk/>
            <pc:sldMk cId="3632349938" sldId="259"/>
            <ac:picMk id="108" creationId="{A4D8BA7B-903C-DEC9-D474-60360DC3F5CC}"/>
          </ac:picMkLst>
        </pc:picChg>
        <pc:picChg chg="del">
          <ac:chgData name="House, Sawyer D." userId="a3018a4f-8210-4480-a468-a40d52751cf0" providerId="ADAL" clId="{687A6945-6077-4FCA-95BB-13A71D425DB1}" dt="2023-11-09T19:12:06.343" v="578" actId="478"/>
          <ac:picMkLst>
            <pc:docMk/>
            <pc:sldMk cId="3632349938" sldId="259"/>
            <ac:picMk id="114" creationId="{EB11DA7F-DF99-12EE-371F-950319263FE0}"/>
          </ac:picMkLst>
        </pc:picChg>
        <pc:picChg chg="del">
          <ac:chgData name="House, Sawyer D." userId="a3018a4f-8210-4480-a468-a40d52751cf0" providerId="ADAL" clId="{687A6945-6077-4FCA-95BB-13A71D425DB1}" dt="2023-11-09T19:36:14.013" v="1439" actId="478"/>
          <ac:picMkLst>
            <pc:docMk/>
            <pc:sldMk cId="3632349938" sldId="259"/>
            <ac:picMk id="122" creationId="{383F7C27-8CF0-AD6B-19DC-9ADB5277BBAE}"/>
          </ac:picMkLst>
        </pc:picChg>
        <pc:picChg chg="add mod ord">
          <ac:chgData name="House, Sawyer D." userId="a3018a4f-8210-4480-a468-a40d52751cf0" providerId="ADAL" clId="{687A6945-6077-4FCA-95BB-13A71D425DB1}" dt="2023-11-20T19:00:54.427" v="1976" actId="167"/>
          <ac:picMkLst>
            <pc:docMk/>
            <pc:sldMk cId="3632349938" sldId="259"/>
            <ac:picMk id="155" creationId="{4E53C3BF-2E8D-5A6C-C442-0D1832FE34A0}"/>
          </ac:picMkLst>
        </pc:picChg>
        <pc:picChg chg="add mod">
          <ac:chgData name="House, Sawyer D." userId="a3018a4f-8210-4480-a468-a40d52751cf0" providerId="ADAL" clId="{687A6945-6077-4FCA-95BB-13A71D425DB1}" dt="2023-11-09T19:38:20.961" v="1463" actId="1076"/>
          <ac:picMkLst>
            <pc:docMk/>
            <pc:sldMk cId="3632349938" sldId="259"/>
            <ac:picMk id="157" creationId="{C3D0533E-BD35-E4A4-E6C7-85155D013AB5}"/>
          </ac:picMkLst>
        </pc:picChg>
        <pc:cxnChg chg="add mod">
          <ac:chgData name="House, Sawyer D." userId="a3018a4f-8210-4480-a468-a40d52751cf0" providerId="ADAL" clId="{687A6945-6077-4FCA-95BB-13A71D425DB1}" dt="2023-11-09T19:26:10.162" v="1214" actId="14100"/>
          <ac:cxnSpMkLst>
            <pc:docMk/>
            <pc:sldMk cId="3632349938" sldId="259"/>
            <ac:cxnSpMk id="33" creationId="{87517DC2-F75C-DA9D-393F-BFE960454F99}"/>
          </ac:cxnSpMkLst>
        </pc:cxnChg>
        <pc:cxnChg chg="add del mod">
          <ac:chgData name="House, Sawyer D." userId="a3018a4f-8210-4480-a468-a40d52751cf0" providerId="ADAL" clId="{687A6945-6077-4FCA-95BB-13A71D425DB1}" dt="2023-11-09T19:19:41.833" v="1009" actId="478"/>
          <ac:cxnSpMkLst>
            <pc:docMk/>
            <pc:sldMk cId="3632349938" sldId="259"/>
            <ac:cxnSpMk id="34" creationId="{BA0DF26D-420B-2FD5-C251-7662C3B300C6}"/>
          </ac:cxnSpMkLst>
        </pc:cxnChg>
        <pc:cxnChg chg="add mod">
          <ac:chgData name="House, Sawyer D." userId="a3018a4f-8210-4480-a468-a40d52751cf0" providerId="ADAL" clId="{687A6945-6077-4FCA-95BB-13A71D425DB1}" dt="2023-11-09T19:26:25.156" v="1218" actId="14100"/>
          <ac:cxnSpMkLst>
            <pc:docMk/>
            <pc:sldMk cId="3632349938" sldId="259"/>
            <ac:cxnSpMk id="35" creationId="{85661DC6-B98A-8FC4-750E-82D22F0A207D}"/>
          </ac:cxnSpMkLst>
        </pc:cxnChg>
        <pc:cxnChg chg="add mod">
          <ac:chgData name="House, Sawyer D." userId="a3018a4f-8210-4480-a468-a40d52751cf0" providerId="ADAL" clId="{687A6945-6077-4FCA-95BB-13A71D425DB1}" dt="2023-11-09T19:26:23.146" v="1217" actId="14100"/>
          <ac:cxnSpMkLst>
            <pc:docMk/>
            <pc:sldMk cId="3632349938" sldId="259"/>
            <ac:cxnSpMk id="36" creationId="{0EF5E3E4-3247-D176-1E4A-CDC97C131906}"/>
          </ac:cxnSpMkLst>
        </pc:cxnChg>
        <pc:cxnChg chg="add mod">
          <ac:chgData name="House, Sawyer D." userId="a3018a4f-8210-4480-a468-a40d52751cf0" providerId="ADAL" clId="{687A6945-6077-4FCA-95BB-13A71D425DB1}" dt="2023-11-09T19:26:27.283" v="1219" actId="14100"/>
          <ac:cxnSpMkLst>
            <pc:docMk/>
            <pc:sldMk cId="3632349938" sldId="259"/>
            <ac:cxnSpMk id="62" creationId="{84417485-E7FE-5401-12BB-5ABB904B0F36}"/>
          </ac:cxnSpMkLst>
        </pc:cxnChg>
        <pc:cxnChg chg="del">
          <ac:chgData name="House, Sawyer D." userId="a3018a4f-8210-4480-a468-a40d52751cf0" providerId="ADAL" clId="{687A6945-6077-4FCA-95BB-13A71D425DB1}" dt="2023-11-09T19:12:03.998" v="575" actId="478"/>
          <ac:cxnSpMkLst>
            <pc:docMk/>
            <pc:sldMk cId="3632349938" sldId="259"/>
            <ac:cxnSpMk id="73" creationId="{46DAD668-D6D9-2F3C-A23D-8B6C31A065FC}"/>
          </ac:cxnSpMkLst>
        </pc:cxnChg>
        <pc:cxnChg chg="del">
          <ac:chgData name="House, Sawyer D." userId="a3018a4f-8210-4480-a468-a40d52751cf0" providerId="ADAL" clId="{687A6945-6077-4FCA-95BB-13A71D425DB1}" dt="2023-11-09T19:12:02.636" v="573" actId="478"/>
          <ac:cxnSpMkLst>
            <pc:docMk/>
            <pc:sldMk cId="3632349938" sldId="259"/>
            <ac:cxnSpMk id="74" creationId="{C56D7314-6BAB-D65D-8578-2A6F26C6D253}"/>
          </ac:cxnSpMkLst>
        </pc:cxnChg>
        <pc:cxnChg chg="del">
          <ac:chgData name="House, Sawyer D." userId="a3018a4f-8210-4480-a468-a40d52751cf0" providerId="ADAL" clId="{687A6945-6077-4FCA-95BB-13A71D425DB1}" dt="2023-11-09T19:24:56.909" v="1197" actId="478"/>
          <ac:cxnSpMkLst>
            <pc:docMk/>
            <pc:sldMk cId="3632349938" sldId="259"/>
            <ac:cxnSpMk id="86" creationId="{3F8F14A8-5D15-6B2A-99AE-94436F610A3D}"/>
          </ac:cxnSpMkLst>
        </pc:cxnChg>
      </pc:sldChg>
      <pc:sldChg chg="modSp new mod ord">
        <pc:chgData name="House, Sawyer D." userId="a3018a4f-8210-4480-a468-a40d52751cf0" providerId="ADAL" clId="{687A6945-6077-4FCA-95BB-13A71D425DB1}" dt="2023-11-20T19:08:14.173" v="3337" actId="20577"/>
        <pc:sldMkLst>
          <pc:docMk/>
          <pc:sldMk cId="1351152323" sldId="260"/>
        </pc:sldMkLst>
        <pc:spChg chg="mod">
          <ac:chgData name="House, Sawyer D." userId="a3018a4f-8210-4480-a468-a40d52751cf0" providerId="ADAL" clId="{687A6945-6077-4FCA-95BB-13A71D425DB1}" dt="2023-11-20T19:01:18.807" v="1992" actId="122"/>
          <ac:spMkLst>
            <pc:docMk/>
            <pc:sldMk cId="1351152323" sldId="260"/>
            <ac:spMk id="2" creationId="{287C995D-218F-9D9F-91DB-A6B803D2EEC5}"/>
          </ac:spMkLst>
        </pc:spChg>
        <pc:spChg chg="mod">
          <ac:chgData name="House, Sawyer D." userId="a3018a4f-8210-4480-a468-a40d52751cf0" providerId="ADAL" clId="{687A6945-6077-4FCA-95BB-13A71D425DB1}" dt="2023-11-20T19:08:14.173" v="3337" actId="20577"/>
          <ac:spMkLst>
            <pc:docMk/>
            <pc:sldMk cId="1351152323" sldId="260"/>
            <ac:spMk id="3" creationId="{C5A11B5A-ADF8-6D73-2A83-34290A5BF4C3}"/>
          </ac:spMkLst>
        </pc:spChg>
      </pc:sldChg>
      <pc:sldChg chg="new del">
        <pc:chgData name="House, Sawyer D." userId="a3018a4f-8210-4480-a468-a40d52751cf0" providerId="ADAL" clId="{687A6945-6077-4FCA-95BB-13A71D425DB1}" dt="2023-11-09T18:57:57.971" v="560" actId="2696"/>
        <pc:sldMkLst>
          <pc:docMk/>
          <pc:sldMk cId="3540211513" sldId="260"/>
        </pc:sldMkLst>
      </pc:sldChg>
    </pc:docChg>
  </pc:docChgLst>
  <pc:docChgLst>
    <pc:chgData name="House, Sawyer D." userId="a3018a4f-8210-4480-a468-a40d52751cf0" providerId="ADAL" clId="{47F0D787-F30C-4EB7-8B8B-BA883DAE1A27}"/>
    <pc:docChg chg="undo custSel modSld">
      <pc:chgData name="House, Sawyer D." userId="a3018a4f-8210-4480-a468-a40d52751cf0" providerId="ADAL" clId="{47F0D787-F30C-4EB7-8B8B-BA883DAE1A27}" dt="2024-01-04T19:35:49.024" v="1481" actId="478"/>
      <pc:docMkLst>
        <pc:docMk/>
      </pc:docMkLst>
      <pc:sldChg chg="addSp delSp modSp mod">
        <pc:chgData name="House, Sawyer D." userId="a3018a4f-8210-4480-a468-a40d52751cf0" providerId="ADAL" clId="{47F0D787-F30C-4EB7-8B8B-BA883DAE1A27}" dt="2024-01-04T19:35:39.976" v="1477" actId="478"/>
        <pc:sldMkLst>
          <pc:docMk/>
          <pc:sldMk cId="1417650666" sldId="256"/>
        </pc:sldMkLst>
        <pc:spChg chg="add del">
          <ac:chgData name="House, Sawyer D." userId="a3018a4f-8210-4480-a468-a40d52751cf0" providerId="ADAL" clId="{47F0D787-F30C-4EB7-8B8B-BA883DAE1A27}" dt="2024-01-04T18:42:40.738" v="774" actId="478"/>
          <ac:spMkLst>
            <pc:docMk/>
            <pc:sldMk cId="1417650666" sldId="256"/>
            <ac:spMk id="4" creationId="{EF014B74-DE25-84FC-657B-DE5E7D6A4F14}"/>
          </ac:spMkLst>
        </pc:spChg>
        <pc:spChg chg="add del">
          <ac:chgData name="House, Sawyer D." userId="a3018a4f-8210-4480-a468-a40d52751cf0" providerId="ADAL" clId="{47F0D787-F30C-4EB7-8B8B-BA883DAE1A27}" dt="2024-01-04T18:42:37.398" v="773" actId="478"/>
          <ac:spMkLst>
            <pc:docMk/>
            <pc:sldMk cId="1417650666" sldId="256"/>
            <ac:spMk id="5" creationId="{EDCDF77C-E224-EB4E-3405-A0C54C2D218E}"/>
          </ac:spMkLst>
        </pc:spChg>
        <pc:spChg chg="add del">
          <ac:chgData name="House, Sawyer D." userId="a3018a4f-8210-4480-a468-a40d52751cf0" providerId="ADAL" clId="{47F0D787-F30C-4EB7-8B8B-BA883DAE1A27}" dt="2024-01-04T18:42:43.959" v="775" actId="478"/>
          <ac:spMkLst>
            <pc:docMk/>
            <pc:sldMk cId="1417650666" sldId="256"/>
            <ac:spMk id="6" creationId="{64314A92-96B2-7BFD-1F98-C327460FB182}"/>
          </ac:spMkLst>
        </pc:spChg>
        <pc:spChg chg="mod">
          <ac:chgData name="House, Sawyer D." userId="a3018a4f-8210-4480-a468-a40d52751cf0" providerId="ADAL" clId="{47F0D787-F30C-4EB7-8B8B-BA883DAE1A27}" dt="2024-01-04T18:10:29.611" v="625" actId="20577"/>
          <ac:spMkLst>
            <pc:docMk/>
            <pc:sldMk cId="1417650666" sldId="256"/>
            <ac:spMk id="7" creationId="{ECB8F80B-ECDC-B6AF-C73D-7E6EE4E265DE}"/>
          </ac:spMkLst>
        </pc:spChg>
        <pc:spChg chg="del mod">
          <ac:chgData name="House, Sawyer D." userId="a3018a4f-8210-4480-a468-a40d52751cf0" providerId="ADAL" clId="{47F0D787-F30C-4EB7-8B8B-BA883DAE1A27}" dt="2024-01-04T18:41:24.448" v="762" actId="478"/>
          <ac:spMkLst>
            <pc:docMk/>
            <pc:sldMk cId="1417650666" sldId="256"/>
            <ac:spMk id="11" creationId="{551B2D67-CC64-4257-FCAD-61427BDC308D}"/>
          </ac:spMkLst>
        </pc:spChg>
        <pc:spChg chg="mod">
          <ac:chgData name="House, Sawyer D." userId="a3018a4f-8210-4480-a468-a40d52751cf0" providerId="ADAL" clId="{47F0D787-F30C-4EB7-8B8B-BA883DAE1A27}" dt="2024-01-04T17:44:12.885" v="179" actId="164"/>
          <ac:spMkLst>
            <pc:docMk/>
            <pc:sldMk cId="1417650666" sldId="256"/>
            <ac:spMk id="29" creationId="{4449D5ED-7B74-A08F-7238-559846D518AB}"/>
          </ac:spMkLst>
        </pc:spChg>
        <pc:spChg chg="del mod">
          <ac:chgData name="House, Sawyer D." userId="a3018a4f-8210-4480-a468-a40d52751cf0" providerId="ADAL" clId="{47F0D787-F30C-4EB7-8B8B-BA883DAE1A27}" dt="2024-01-04T17:28:10.435" v="2" actId="478"/>
          <ac:spMkLst>
            <pc:docMk/>
            <pc:sldMk cId="1417650666" sldId="256"/>
            <ac:spMk id="30" creationId="{FEAF4F32-F8DA-79F5-CE03-7704C2AF3DCF}"/>
          </ac:spMkLst>
        </pc:spChg>
        <pc:spChg chg="add mod">
          <ac:chgData name="House, Sawyer D." userId="a3018a4f-8210-4480-a468-a40d52751cf0" providerId="ADAL" clId="{47F0D787-F30C-4EB7-8B8B-BA883DAE1A27}" dt="2024-01-04T17:46:27.406" v="194" actId="14100"/>
          <ac:spMkLst>
            <pc:docMk/>
            <pc:sldMk cId="1417650666" sldId="256"/>
            <ac:spMk id="31" creationId="{83E131ED-A7E0-20D9-33E6-EB9E2911BAEE}"/>
          </ac:spMkLst>
        </pc:spChg>
        <pc:spChg chg="add mod">
          <ac:chgData name="House, Sawyer D." userId="a3018a4f-8210-4480-a468-a40d52751cf0" providerId="ADAL" clId="{47F0D787-F30C-4EB7-8B8B-BA883DAE1A27}" dt="2024-01-04T17:50:56.882" v="531" actId="20577"/>
          <ac:spMkLst>
            <pc:docMk/>
            <pc:sldMk cId="1417650666" sldId="256"/>
            <ac:spMk id="32" creationId="{E034BE1E-B581-17BB-834A-CEDC8E1294D8}"/>
          </ac:spMkLst>
        </pc:spChg>
        <pc:spChg chg="del">
          <ac:chgData name="House, Sawyer D." userId="a3018a4f-8210-4480-a468-a40d52751cf0" providerId="ADAL" clId="{47F0D787-F30C-4EB7-8B8B-BA883DAE1A27}" dt="2024-01-04T17:43:34.617" v="171" actId="478"/>
          <ac:spMkLst>
            <pc:docMk/>
            <pc:sldMk cId="1417650666" sldId="256"/>
            <ac:spMk id="59" creationId="{B4C8C99A-1B1E-C890-BE5E-52FE89C3EDF6}"/>
          </ac:spMkLst>
        </pc:spChg>
        <pc:spChg chg="del">
          <ac:chgData name="House, Sawyer D." userId="a3018a4f-8210-4480-a468-a40d52751cf0" providerId="ADAL" clId="{47F0D787-F30C-4EB7-8B8B-BA883DAE1A27}" dt="2024-01-04T17:43:41.705" v="174" actId="478"/>
          <ac:spMkLst>
            <pc:docMk/>
            <pc:sldMk cId="1417650666" sldId="256"/>
            <ac:spMk id="60" creationId="{A7CF3762-DC2D-E3E5-C2F0-74A266F578DD}"/>
          </ac:spMkLst>
        </pc:spChg>
        <pc:spChg chg="del">
          <ac:chgData name="House, Sawyer D." userId="a3018a4f-8210-4480-a468-a40d52751cf0" providerId="ADAL" clId="{47F0D787-F30C-4EB7-8B8B-BA883DAE1A27}" dt="2024-01-04T17:43:48.516" v="176" actId="478"/>
          <ac:spMkLst>
            <pc:docMk/>
            <pc:sldMk cId="1417650666" sldId="256"/>
            <ac:spMk id="61" creationId="{A0E63AD1-5D68-1995-50E6-70D5B60A84BB}"/>
          </ac:spMkLst>
        </pc:spChg>
        <pc:spChg chg="add del mod">
          <ac:chgData name="House, Sawyer D." userId="a3018a4f-8210-4480-a468-a40d52751cf0" providerId="ADAL" clId="{47F0D787-F30C-4EB7-8B8B-BA883DAE1A27}" dt="2024-01-04T19:35:38.672" v="1476" actId="478"/>
          <ac:spMkLst>
            <pc:docMk/>
            <pc:sldMk cId="1417650666" sldId="256"/>
            <ac:spMk id="64" creationId="{C256DBAA-FF02-B8CB-B139-0090E301E9E6}"/>
          </ac:spMkLst>
        </pc:spChg>
        <pc:spChg chg="del mod">
          <ac:chgData name="House, Sawyer D." userId="a3018a4f-8210-4480-a468-a40d52751cf0" providerId="ADAL" clId="{47F0D787-F30C-4EB7-8B8B-BA883DAE1A27}" dt="2024-01-04T18:41:24.448" v="762" actId="478"/>
          <ac:spMkLst>
            <pc:docMk/>
            <pc:sldMk cId="1417650666" sldId="256"/>
            <ac:spMk id="65" creationId="{201FC46A-2EC8-0E29-C323-9B3B4FD3A9E0}"/>
          </ac:spMkLst>
        </pc:spChg>
        <pc:spChg chg="add del mod">
          <ac:chgData name="House, Sawyer D." userId="a3018a4f-8210-4480-a468-a40d52751cf0" providerId="ADAL" clId="{47F0D787-F30C-4EB7-8B8B-BA883DAE1A27}" dt="2024-01-04T18:46:42.874" v="793" actId="478"/>
          <ac:spMkLst>
            <pc:docMk/>
            <pc:sldMk cId="1417650666" sldId="256"/>
            <ac:spMk id="66" creationId="{AEDF7F22-9560-FB05-C24A-A3391B71DCA6}"/>
          </ac:spMkLst>
        </pc:spChg>
        <pc:spChg chg="add del mod">
          <ac:chgData name="House, Sawyer D." userId="a3018a4f-8210-4480-a468-a40d52751cf0" providerId="ADAL" clId="{47F0D787-F30C-4EB7-8B8B-BA883DAE1A27}" dt="2024-01-04T18:41:28.288" v="763" actId="478"/>
          <ac:spMkLst>
            <pc:docMk/>
            <pc:sldMk cId="1417650666" sldId="256"/>
            <ac:spMk id="67" creationId="{ED8F71F5-1B68-79B8-D027-0754359E69BB}"/>
          </ac:spMkLst>
        </pc:spChg>
        <pc:spChg chg="del mod">
          <ac:chgData name="House, Sawyer D." userId="a3018a4f-8210-4480-a468-a40d52751cf0" providerId="ADAL" clId="{47F0D787-F30C-4EB7-8B8B-BA883DAE1A27}" dt="2024-01-04T18:41:28.288" v="763" actId="478"/>
          <ac:spMkLst>
            <pc:docMk/>
            <pc:sldMk cId="1417650666" sldId="256"/>
            <ac:spMk id="68" creationId="{5FCC9C32-1E51-EC67-441B-D0094E55F9EB}"/>
          </ac:spMkLst>
        </pc:spChg>
        <pc:spChg chg="del mod">
          <ac:chgData name="House, Sawyer D." userId="a3018a4f-8210-4480-a468-a40d52751cf0" providerId="ADAL" clId="{47F0D787-F30C-4EB7-8B8B-BA883DAE1A27}" dt="2024-01-04T18:41:28.288" v="763" actId="478"/>
          <ac:spMkLst>
            <pc:docMk/>
            <pc:sldMk cId="1417650666" sldId="256"/>
            <ac:spMk id="69" creationId="{97CEF01E-B5FB-D75E-4102-1DCE6A87E97A}"/>
          </ac:spMkLst>
        </pc:spChg>
        <pc:spChg chg="add del mod">
          <ac:chgData name="House, Sawyer D." userId="a3018a4f-8210-4480-a468-a40d52751cf0" providerId="ADAL" clId="{47F0D787-F30C-4EB7-8B8B-BA883DAE1A27}" dt="2024-01-04T18:41:24.448" v="762" actId="478"/>
          <ac:spMkLst>
            <pc:docMk/>
            <pc:sldMk cId="1417650666" sldId="256"/>
            <ac:spMk id="70" creationId="{34484952-9C45-9050-B8C4-E05A2FE16A1D}"/>
          </ac:spMkLst>
        </pc:spChg>
        <pc:spChg chg="add del mod">
          <ac:chgData name="House, Sawyer D." userId="a3018a4f-8210-4480-a468-a40d52751cf0" providerId="ADAL" clId="{47F0D787-F30C-4EB7-8B8B-BA883DAE1A27}" dt="2024-01-04T19:35:39.976" v="1477" actId="478"/>
          <ac:spMkLst>
            <pc:docMk/>
            <pc:sldMk cId="1417650666" sldId="256"/>
            <ac:spMk id="71" creationId="{138D3108-3145-B2C7-AE22-D8A934AAE39D}"/>
          </ac:spMkLst>
        </pc:spChg>
        <pc:spChg chg="del mod">
          <ac:chgData name="House, Sawyer D." userId="a3018a4f-8210-4480-a468-a40d52751cf0" providerId="ADAL" clId="{47F0D787-F30C-4EB7-8B8B-BA883DAE1A27}" dt="2024-01-04T18:41:24.448" v="762" actId="478"/>
          <ac:spMkLst>
            <pc:docMk/>
            <pc:sldMk cId="1417650666" sldId="256"/>
            <ac:spMk id="75" creationId="{25219254-EAD9-2632-C2BC-0CDDF50EA30B}"/>
          </ac:spMkLst>
        </pc:spChg>
        <pc:spChg chg="del mod">
          <ac:chgData name="House, Sawyer D." userId="a3018a4f-8210-4480-a468-a40d52751cf0" providerId="ADAL" clId="{47F0D787-F30C-4EB7-8B8B-BA883DAE1A27}" dt="2024-01-04T18:41:24.448" v="762" actId="478"/>
          <ac:spMkLst>
            <pc:docMk/>
            <pc:sldMk cId="1417650666" sldId="256"/>
            <ac:spMk id="76" creationId="{954FE78E-666F-8D91-501A-E85161B93557}"/>
          </ac:spMkLst>
        </pc:spChg>
        <pc:spChg chg="del mod">
          <ac:chgData name="House, Sawyer D." userId="a3018a4f-8210-4480-a468-a40d52751cf0" providerId="ADAL" clId="{47F0D787-F30C-4EB7-8B8B-BA883DAE1A27}" dt="2024-01-04T18:41:24.448" v="762" actId="478"/>
          <ac:spMkLst>
            <pc:docMk/>
            <pc:sldMk cId="1417650666" sldId="256"/>
            <ac:spMk id="77" creationId="{AEBBAA46-D80F-790C-D4EF-31720E654310}"/>
          </ac:spMkLst>
        </pc:spChg>
        <pc:spChg chg="mod">
          <ac:chgData name="House, Sawyer D." userId="a3018a4f-8210-4480-a468-a40d52751cf0" providerId="ADAL" clId="{47F0D787-F30C-4EB7-8B8B-BA883DAE1A27}" dt="2024-01-04T17:44:12.885" v="179" actId="164"/>
          <ac:spMkLst>
            <pc:docMk/>
            <pc:sldMk cId="1417650666" sldId="256"/>
            <ac:spMk id="79" creationId="{CE698C91-24CD-2F09-6D43-F3548C926B0A}"/>
          </ac:spMkLst>
        </pc:spChg>
        <pc:spChg chg="mod">
          <ac:chgData name="House, Sawyer D." userId="a3018a4f-8210-4480-a468-a40d52751cf0" providerId="ADAL" clId="{47F0D787-F30C-4EB7-8B8B-BA883DAE1A27}" dt="2024-01-04T17:44:12.885" v="179" actId="164"/>
          <ac:spMkLst>
            <pc:docMk/>
            <pc:sldMk cId="1417650666" sldId="256"/>
            <ac:spMk id="80" creationId="{D3B24D23-B1CA-A252-78DA-88BA69C3A745}"/>
          </ac:spMkLst>
        </pc:spChg>
        <pc:spChg chg="del">
          <ac:chgData name="House, Sawyer D." userId="a3018a4f-8210-4480-a468-a40d52751cf0" providerId="ADAL" clId="{47F0D787-F30C-4EB7-8B8B-BA883DAE1A27}" dt="2024-01-04T17:33:39.052" v="43" actId="478"/>
          <ac:spMkLst>
            <pc:docMk/>
            <pc:sldMk cId="1417650666" sldId="256"/>
            <ac:spMk id="81" creationId="{90231068-B57F-3034-2A9D-9680DA46BAFD}"/>
          </ac:spMkLst>
        </pc:spChg>
        <pc:spChg chg="del mod">
          <ac:chgData name="House, Sawyer D." userId="a3018a4f-8210-4480-a468-a40d52751cf0" providerId="ADAL" clId="{47F0D787-F30C-4EB7-8B8B-BA883DAE1A27}" dt="2024-01-04T18:49:36.935" v="811" actId="478"/>
          <ac:spMkLst>
            <pc:docMk/>
            <pc:sldMk cId="1417650666" sldId="256"/>
            <ac:spMk id="84" creationId="{45A762B1-38AD-BDD1-F290-E706C6A7CA56}"/>
          </ac:spMkLst>
        </pc:spChg>
        <pc:spChg chg="mod">
          <ac:chgData name="House, Sawyer D." userId="a3018a4f-8210-4480-a468-a40d52751cf0" providerId="ADAL" clId="{47F0D787-F30C-4EB7-8B8B-BA883DAE1A27}" dt="2024-01-04T18:24:25.832" v="734" actId="20577"/>
          <ac:spMkLst>
            <pc:docMk/>
            <pc:sldMk cId="1417650666" sldId="256"/>
            <ac:spMk id="88" creationId="{39B02107-4CBD-44E7-6EEE-92B37B5D7B33}"/>
          </ac:spMkLst>
        </pc:spChg>
        <pc:spChg chg="mod">
          <ac:chgData name="House, Sawyer D." userId="a3018a4f-8210-4480-a468-a40d52751cf0" providerId="ADAL" clId="{47F0D787-F30C-4EB7-8B8B-BA883DAE1A27}" dt="2024-01-04T18:03:16.053" v="554" actId="20577"/>
          <ac:spMkLst>
            <pc:docMk/>
            <pc:sldMk cId="1417650666" sldId="256"/>
            <ac:spMk id="99" creationId="{D1EDFC63-A689-C9F3-CF85-B15B13939279}"/>
          </ac:spMkLst>
        </pc:spChg>
        <pc:grpChg chg="add del mod">
          <ac:chgData name="House, Sawyer D." userId="a3018a4f-8210-4480-a468-a40d52751cf0" providerId="ADAL" clId="{47F0D787-F30C-4EB7-8B8B-BA883DAE1A27}" dt="2024-01-04T18:48:56.574" v="803" actId="478"/>
          <ac:grpSpMkLst>
            <pc:docMk/>
            <pc:sldMk cId="1417650666" sldId="256"/>
            <ac:grpSpMk id="8" creationId="{68F22745-AB9B-DD85-68FC-7858C3C537FE}"/>
          </ac:grpSpMkLst>
        </pc:grpChg>
        <pc:grpChg chg="del">
          <ac:chgData name="House, Sawyer D." userId="a3018a4f-8210-4480-a468-a40d52751cf0" providerId="ADAL" clId="{47F0D787-F30C-4EB7-8B8B-BA883DAE1A27}" dt="2024-01-04T18:41:24.448" v="762" actId="478"/>
          <ac:grpSpMkLst>
            <pc:docMk/>
            <pc:sldMk cId="1417650666" sldId="256"/>
            <ac:grpSpMk id="15" creationId="{D4683CE3-6EA2-B751-61E8-5ED77C9EC1E5}"/>
          </ac:grpSpMkLst>
        </pc:grpChg>
        <pc:grpChg chg="del">
          <ac:chgData name="House, Sawyer D." userId="a3018a4f-8210-4480-a468-a40d52751cf0" providerId="ADAL" clId="{47F0D787-F30C-4EB7-8B8B-BA883DAE1A27}" dt="2024-01-04T17:43:45.009" v="175" actId="478"/>
          <ac:grpSpMkLst>
            <pc:docMk/>
            <pc:sldMk cId="1417650666" sldId="256"/>
            <ac:grpSpMk id="50" creationId="{233A6862-252B-EC75-3E1E-09772497159B}"/>
          </ac:grpSpMkLst>
        </pc:grpChg>
        <pc:grpChg chg="del">
          <ac:chgData name="House, Sawyer D." userId="a3018a4f-8210-4480-a468-a40d52751cf0" providerId="ADAL" clId="{47F0D787-F30C-4EB7-8B8B-BA883DAE1A27}" dt="2024-01-04T17:43:38.971" v="173" actId="478"/>
          <ac:grpSpMkLst>
            <pc:docMk/>
            <pc:sldMk cId="1417650666" sldId="256"/>
            <ac:grpSpMk id="53" creationId="{0C156F9C-4EEF-CC0F-3C6C-229A3DFA922F}"/>
          </ac:grpSpMkLst>
        </pc:grpChg>
        <pc:grpChg chg="del">
          <ac:chgData name="House, Sawyer D." userId="a3018a4f-8210-4480-a468-a40d52751cf0" providerId="ADAL" clId="{47F0D787-F30C-4EB7-8B8B-BA883DAE1A27}" dt="2024-01-04T17:43:37.164" v="172" actId="478"/>
          <ac:grpSpMkLst>
            <pc:docMk/>
            <pc:sldMk cId="1417650666" sldId="256"/>
            <ac:grpSpMk id="56" creationId="{C6F56A98-4488-2D55-E596-DC4AE81E5C5D}"/>
          </ac:grpSpMkLst>
        </pc:grpChg>
        <pc:picChg chg="del mod">
          <ac:chgData name="House, Sawyer D." userId="a3018a4f-8210-4480-a468-a40d52751cf0" providerId="ADAL" clId="{47F0D787-F30C-4EB7-8B8B-BA883DAE1A27}" dt="2024-01-04T18:48:56.574" v="803" actId="478"/>
          <ac:picMkLst>
            <pc:docMk/>
            <pc:sldMk cId="1417650666" sldId="256"/>
            <ac:picMk id="10" creationId="{FDB688C4-599C-E6CB-9B8B-05E43C8A044B}"/>
          </ac:picMkLst>
        </pc:picChg>
        <pc:picChg chg="add del mod modCrop">
          <ac:chgData name="House, Sawyer D." userId="a3018a4f-8210-4480-a468-a40d52751cf0" providerId="ADAL" clId="{47F0D787-F30C-4EB7-8B8B-BA883DAE1A27}" dt="2024-01-04T18:41:02.907" v="760" actId="478"/>
          <ac:picMkLst>
            <pc:docMk/>
            <pc:sldMk cId="1417650666" sldId="256"/>
            <ac:picMk id="34" creationId="{7C992FEE-55FC-6E3C-261E-59490DC400CC}"/>
          </ac:picMkLst>
        </pc:picChg>
        <pc:picChg chg="add mod">
          <ac:chgData name="House, Sawyer D." userId="a3018a4f-8210-4480-a468-a40d52751cf0" providerId="ADAL" clId="{47F0D787-F30C-4EB7-8B8B-BA883DAE1A27}" dt="2024-01-04T18:42:08.568" v="770" actId="34135"/>
          <ac:picMkLst>
            <pc:docMk/>
            <pc:sldMk cId="1417650666" sldId="256"/>
            <ac:picMk id="36" creationId="{98C4A3DC-B371-0F88-F11F-349AFC7D7DCA}"/>
          </ac:picMkLst>
        </pc:picChg>
        <pc:picChg chg="add mod">
          <ac:chgData name="House, Sawyer D." userId="a3018a4f-8210-4480-a468-a40d52751cf0" providerId="ADAL" clId="{47F0D787-F30C-4EB7-8B8B-BA883DAE1A27}" dt="2024-01-04T18:42:55.409" v="777" actId="34135"/>
          <ac:picMkLst>
            <pc:docMk/>
            <pc:sldMk cId="1417650666" sldId="256"/>
            <ac:picMk id="63" creationId="{9C660EE9-FF61-410E-CE2F-1AABD594320F}"/>
          </ac:picMkLst>
        </pc:picChg>
        <pc:picChg chg="del">
          <ac:chgData name="House, Sawyer D." userId="a3018a4f-8210-4480-a468-a40d52751cf0" providerId="ADAL" clId="{47F0D787-F30C-4EB7-8B8B-BA883DAE1A27}" dt="2024-01-04T18:41:24.448" v="762" actId="478"/>
          <ac:picMkLst>
            <pc:docMk/>
            <pc:sldMk cId="1417650666" sldId="256"/>
            <ac:picMk id="72" creationId="{A6CEAF77-AA52-FE47-6F36-26A6FB8F9AC0}"/>
          </ac:picMkLst>
        </pc:picChg>
        <pc:picChg chg="add mod">
          <ac:chgData name="House, Sawyer D." userId="a3018a4f-8210-4480-a468-a40d52751cf0" providerId="ADAL" clId="{47F0D787-F30C-4EB7-8B8B-BA883DAE1A27}" dt="2024-01-04T18:49:06.433" v="810" actId="1035"/>
          <ac:picMkLst>
            <pc:docMk/>
            <pc:sldMk cId="1417650666" sldId="256"/>
            <ac:picMk id="82" creationId="{B6CF843F-35F6-7FF1-9800-FAFA717DD4BB}"/>
          </ac:picMkLst>
        </pc:picChg>
        <pc:picChg chg="add mod">
          <ac:chgData name="House, Sawyer D." userId="a3018a4f-8210-4480-a468-a40d52751cf0" providerId="ADAL" clId="{47F0D787-F30C-4EB7-8B8B-BA883DAE1A27}" dt="2024-01-04T18:49:56.409" v="825" actId="1037"/>
          <ac:picMkLst>
            <pc:docMk/>
            <pc:sldMk cId="1417650666" sldId="256"/>
            <ac:picMk id="97" creationId="{C0B5D38A-B081-E6BC-FF00-78F86C3692F6}"/>
          </ac:picMkLst>
        </pc:picChg>
        <pc:picChg chg="del">
          <ac:chgData name="House, Sawyer D." userId="a3018a4f-8210-4480-a468-a40d52751cf0" providerId="ADAL" clId="{47F0D787-F30C-4EB7-8B8B-BA883DAE1A27}" dt="2024-01-04T18:41:24.448" v="762" actId="478"/>
          <ac:picMkLst>
            <pc:docMk/>
            <pc:sldMk cId="1417650666" sldId="256"/>
            <ac:picMk id="108" creationId="{A4D8BA7B-903C-DEC9-D474-60360DC3F5CC}"/>
          </ac:picMkLst>
        </pc:picChg>
        <pc:picChg chg="del">
          <ac:chgData name="House, Sawyer D." userId="a3018a4f-8210-4480-a468-a40d52751cf0" providerId="ADAL" clId="{47F0D787-F30C-4EB7-8B8B-BA883DAE1A27}" dt="2024-01-04T18:41:24.448" v="762" actId="478"/>
          <ac:picMkLst>
            <pc:docMk/>
            <pc:sldMk cId="1417650666" sldId="256"/>
            <ac:picMk id="114" creationId="{EB11DA7F-DF99-12EE-371F-950319263FE0}"/>
          </ac:picMkLst>
        </pc:picChg>
        <pc:picChg chg="mod">
          <ac:chgData name="House, Sawyer D." userId="a3018a4f-8210-4480-a468-a40d52751cf0" providerId="ADAL" clId="{47F0D787-F30C-4EB7-8B8B-BA883DAE1A27}" dt="2024-01-04T17:44:12.885" v="179" actId="164"/>
          <ac:picMkLst>
            <pc:docMk/>
            <pc:sldMk cId="1417650666" sldId="256"/>
            <ac:picMk id="122" creationId="{383F7C27-8CF0-AD6B-19DC-9ADB5277BBAE}"/>
          </ac:picMkLst>
        </pc:picChg>
        <pc:cxnChg chg="del">
          <ac:chgData name="House, Sawyer D." userId="a3018a4f-8210-4480-a468-a40d52751cf0" providerId="ADAL" clId="{47F0D787-F30C-4EB7-8B8B-BA883DAE1A27}" dt="2024-01-04T18:41:24.448" v="762" actId="478"/>
          <ac:cxnSpMkLst>
            <pc:docMk/>
            <pc:sldMk cId="1417650666" sldId="256"/>
            <ac:cxnSpMk id="73" creationId="{46DAD668-D6D9-2F3C-A23D-8B6C31A065FC}"/>
          </ac:cxnSpMkLst>
        </pc:cxnChg>
        <pc:cxnChg chg="del">
          <ac:chgData name="House, Sawyer D." userId="a3018a4f-8210-4480-a468-a40d52751cf0" providerId="ADAL" clId="{47F0D787-F30C-4EB7-8B8B-BA883DAE1A27}" dt="2024-01-04T18:41:24.448" v="762" actId="478"/>
          <ac:cxnSpMkLst>
            <pc:docMk/>
            <pc:sldMk cId="1417650666" sldId="256"/>
            <ac:cxnSpMk id="74" creationId="{C56D7314-6BAB-D65D-8578-2A6F26C6D253}"/>
          </ac:cxnSpMkLst>
        </pc:cxnChg>
      </pc:sldChg>
      <pc:sldChg chg="addSp delSp modSp mod">
        <pc:chgData name="House, Sawyer D." userId="a3018a4f-8210-4480-a468-a40d52751cf0" providerId="ADAL" clId="{47F0D787-F30C-4EB7-8B8B-BA883DAE1A27}" dt="2024-01-04T19:35:49.024" v="1481" actId="478"/>
        <pc:sldMkLst>
          <pc:docMk/>
          <pc:sldMk cId="1352344714" sldId="257"/>
        </pc:sldMkLst>
        <pc:spChg chg="add del mod">
          <ac:chgData name="House, Sawyer D." userId="a3018a4f-8210-4480-a468-a40d52751cf0" providerId="ADAL" clId="{47F0D787-F30C-4EB7-8B8B-BA883DAE1A27}" dt="2024-01-04T19:35:47.310" v="1480" actId="478"/>
          <ac:spMkLst>
            <pc:docMk/>
            <pc:sldMk cId="1352344714" sldId="257"/>
            <ac:spMk id="2" creationId="{14359A1E-19D7-3FFB-91E3-3D7C89727AAE}"/>
          </ac:spMkLst>
        </pc:spChg>
        <pc:spChg chg="add del mod">
          <ac:chgData name="House, Sawyer D." userId="a3018a4f-8210-4480-a468-a40d52751cf0" providerId="ADAL" clId="{47F0D787-F30C-4EB7-8B8B-BA883DAE1A27}" dt="2024-01-04T19:35:49.024" v="1481" actId="478"/>
          <ac:spMkLst>
            <pc:docMk/>
            <pc:sldMk cId="1352344714" sldId="257"/>
            <ac:spMk id="3" creationId="{88B1C2FC-46BB-ACCD-D3E9-26F68ABB480B}"/>
          </ac:spMkLst>
        </pc:spChg>
        <pc:spChg chg="mod">
          <ac:chgData name="House, Sawyer D." userId="a3018a4f-8210-4480-a468-a40d52751cf0" providerId="ADAL" clId="{47F0D787-F30C-4EB7-8B8B-BA883DAE1A27}" dt="2024-01-04T19:17:27.163" v="1366" actId="1076"/>
          <ac:spMkLst>
            <pc:docMk/>
            <pc:sldMk cId="1352344714" sldId="257"/>
            <ac:spMk id="74" creationId="{F5910349-3B95-EB73-53B2-04C9369AEBED}"/>
          </ac:spMkLst>
        </pc:spChg>
        <pc:spChg chg="add mod">
          <ac:chgData name="House, Sawyer D." userId="a3018a4f-8210-4480-a468-a40d52751cf0" providerId="ADAL" clId="{47F0D787-F30C-4EB7-8B8B-BA883DAE1A27}" dt="2024-01-04T19:17:14.093" v="1364" actId="403"/>
          <ac:spMkLst>
            <pc:docMk/>
            <pc:sldMk cId="1352344714" sldId="257"/>
            <ac:spMk id="108" creationId="{06876CE5-091B-F1D1-2255-92C3C9EE7223}"/>
          </ac:spMkLst>
        </pc:spChg>
        <pc:spChg chg="add mod">
          <ac:chgData name="House, Sawyer D." userId="a3018a4f-8210-4480-a468-a40d52751cf0" providerId="ADAL" clId="{47F0D787-F30C-4EB7-8B8B-BA883DAE1A27}" dt="2024-01-04T19:16:54.353" v="1360"/>
          <ac:spMkLst>
            <pc:docMk/>
            <pc:sldMk cId="1352344714" sldId="257"/>
            <ac:spMk id="110" creationId="{4BCE1591-556C-D887-A172-0DE522476B37}"/>
          </ac:spMkLst>
        </pc:spChg>
        <pc:grpChg chg="mod">
          <ac:chgData name="House, Sawyer D." userId="a3018a4f-8210-4480-a468-a40d52751cf0" providerId="ADAL" clId="{47F0D787-F30C-4EB7-8B8B-BA883DAE1A27}" dt="2024-01-04T19:17:27.163" v="1366" actId="1076"/>
          <ac:grpSpMkLst>
            <pc:docMk/>
            <pc:sldMk cId="1352344714" sldId="257"/>
            <ac:grpSpMk id="4" creationId="{CA28BE01-0BE6-180D-A736-6631F7669907}"/>
          </ac:grpSpMkLst>
        </pc:grpChg>
        <pc:grpChg chg="mod">
          <ac:chgData name="House, Sawyer D." userId="a3018a4f-8210-4480-a468-a40d52751cf0" providerId="ADAL" clId="{47F0D787-F30C-4EB7-8B8B-BA883DAE1A27}" dt="2024-01-04T19:17:27.163" v="1366" actId="1076"/>
          <ac:grpSpMkLst>
            <pc:docMk/>
            <pc:sldMk cId="1352344714" sldId="257"/>
            <ac:grpSpMk id="7" creationId="{55612D47-4907-EF37-B081-5670BD677F25}"/>
          </ac:grpSpMkLst>
        </pc:grpChg>
        <pc:grpChg chg="mod">
          <ac:chgData name="House, Sawyer D." userId="a3018a4f-8210-4480-a468-a40d52751cf0" providerId="ADAL" clId="{47F0D787-F30C-4EB7-8B8B-BA883DAE1A27}" dt="2024-01-04T19:17:27.163" v="1366" actId="1076"/>
          <ac:grpSpMkLst>
            <pc:docMk/>
            <pc:sldMk cId="1352344714" sldId="257"/>
            <ac:grpSpMk id="64" creationId="{52E8025F-DE21-0816-D4DE-186412DE52FE}"/>
          </ac:grpSpMkLst>
        </pc:grpChg>
        <pc:grpChg chg="mod">
          <ac:chgData name="House, Sawyer D." userId="a3018a4f-8210-4480-a468-a40d52751cf0" providerId="ADAL" clId="{47F0D787-F30C-4EB7-8B8B-BA883DAE1A27}" dt="2024-01-04T19:17:27.163" v="1366" actId="1076"/>
          <ac:grpSpMkLst>
            <pc:docMk/>
            <pc:sldMk cId="1352344714" sldId="257"/>
            <ac:grpSpMk id="67" creationId="{69DD2E44-EDF7-4A57-FA9C-5F48A42D3347}"/>
          </ac:grpSpMkLst>
        </pc:grpChg>
        <pc:grpChg chg="mod">
          <ac:chgData name="House, Sawyer D." userId="a3018a4f-8210-4480-a468-a40d52751cf0" providerId="ADAL" clId="{47F0D787-F30C-4EB7-8B8B-BA883DAE1A27}" dt="2024-01-04T19:17:27.163" v="1366" actId="1076"/>
          <ac:grpSpMkLst>
            <pc:docMk/>
            <pc:sldMk cId="1352344714" sldId="257"/>
            <ac:grpSpMk id="75" creationId="{BB909641-D8F5-87DC-E5F7-FC3246EEEA3D}"/>
          </ac:grpSpMkLst>
        </pc:grpChg>
        <pc:grpChg chg="mod">
          <ac:chgData name="House, Sawyer D." userId="a3018a4f-8210-4480-a468-a40d52751cf0" providerId="ADAL" clId="{47F0D787-F30C-4EB7-8B8B-BA883DAE1A27}" dt="2024-01-04T19:17:27.163" v="1366" actId="1076"/>
          <ac:grpSpMkLst>
            <pc:docMk/>
            <pc:sldMk cId="1352344714" sldId="257"/>
            <ac:grpSpMk id="79" creationId="{51E8EC1B-4BE5-9112-82C9-FCB156AE14B4}"/>
          </ac:grpSpMkLst>
        </pc:grpChg>
        <pc:grpChg chg="mod">
          <ac:chgData name="House, Sawyer D." userId="a3018a4f-8210-4480-a468-a40d52751cf0" providerId="ADAL" clId="{47F0D787-F30C-4EB7-8B8B-BA883DAE1A27}" dt="2024-01-04T19:17:27.163" v="1366" actId="1076"/>
          <ac:grpSpMkLst>
            <pc:docMk/>
            <pc:sldMk cId="1352344714" sldId="257"/>
            <ac:grpSpMk id="83" creationId="{04B01017-8B41-CDD4-657B-33FC3C6BBD80}"/>
          </ac:grpSpMkLst>
        </pc:grpChg>
        <pc:grpChg chg="mod">
          <ac:chgData name="House, Sawyer D." userId="a3018a4f-8210-4480-a468-a40d52751cf0" providerId="ADAL" clId="{47F0D787-F30C-4EB7-8B8B-BA883DAE1A27}" dt="2024-01-04T19:17:27.163" v="1366" actId="1076"/>
          <ac:grpSpMkLst>
            <pc:docMk/>
            <pc:sldMk cId="1352344714" sldId="257"/>
            <ac:grpSpMk id="87" creationId="{864F65CE-CFB7-8301-4DDC-82C1B8F45350}"/>
          </ac:grpSpMkLst>
        </pc:grpChg>
        <pc:grpChg chg="mod">
          <ac:chgData name="House, Sawyer D." userId="a3018a4f-8210-4480-a468-a40d52751cf0" providerId="ADAL" clId="{47F0D787-F30C-4EB7-8B8B-BA883DAE1A27}" dt="2024-01-04T19:17:27.163" v="1366" actId="1076"/>
          <ac:grpSpMkLst>
            <pc:docMk/>
            <pc:sldMk cId="1352344714" sldId="257"/>
            <ac:grpSpMk id="91" creationId="{8FEDF092-2ABA-C8F6-CB23-8984004C2B9E}"/>
          </ac:grpSpMkLst>
        </pc:grpChg>
        <pc:graphicFrameChg chg="add del mod">
          <ac:chgData name="House, Sawyer D." userId="a3018a4f-8210-4480-a468-a40d52751cf0" providerId="ADAL" clId="{47F0D787-F30C-4EB7-8B8B-BA883DAE1A27}" dt="2024-01-04T19:10:49.310" v="842"/>
          <ac:graphicFrameMkLst>
            <pc:docMk/>
            <pc:sldMk cId="1352344714" sldId="257"/>
            <ac:graphicFrameMk id="104" creationId="{63E55CEC-CCC1-F208-CBEE-2C2007FE9EE1}"/>
          </ac:graphicFrameMkLst>
        </pc:graphicFrameChg>
        <pc:graphicFrameChg chg="del">
          <ac:chgData name="House, Sawyer D." userId="a3018a4f-8210-4480-a468-a40d52751cf0" providerId="ADAL" clId="{47F0D787-F30C-4EB7-8B8B-BA883DAE1A27}" dt="2024-01-04T19:10:32.383" v="830" actId="478"/>
          <ac:graphicFrameMkLst>
            <pc:docMk/>
            <pc:sldMk cId="1352344714" sldId="257"/>
            <ac:graphicFrameMk id="105" creationId="{0FEF224A-1FDF-5539-4AA4-41809AA6CF10}"/>
          </ac:graphicFrameMkLst>
        </pc:graphicFrameChg>
        <pc:graphicFrameChg chg="add mod">
          <ac:chgData name="House, Sawyer D." userId="a3018a4f-8210-4480-a468-a40d52751cf0" providerId="ADAL" clId="{47F0D787-F30C-4EB7-8B8B-BA883DAE1A27}" dt="2024-01-04T19:17:43.483" v="1368" actId="1076"/>
          <ac:graphicFrameMkLst>
            <pc:docMk/>
            <pc:sldMk cId="1352344714" sldId="257"/>
            <ac:graphicFrameMk id="106" creationId="{E49B89D4-618A-A1C7-073F-6E69647DA7FE}"/>
          </ac:graphicFrameMkLst>
        </pc:graphicFrameChg>
        <pc:picChg chg="mod">
          <ac:chgData name="House, Sawyer D." userId="a3018a4f-8210-4480-a468-a40d52751cf0" providerId="ADAL" clId="{47F0D787-F30C-4EB7-8B8B-BA883DAE1A27}" dt="2024-01-04T19:17:27.163" v="1366" actId="1076"/>
          <ac:picMkLst>
            <pc:docMk/>
            <pc:sldMk cId="1352344714" sldId="257"/>
            <ac:picMk id="72" creationId="{0261CDA1-C837-3F73-17CF-62E562C3F9F4}"/>
          </ac:picMkLst>
        </pc:picChg>
        <pc:picChg chg="mod">
          <ac:chgData name="House, Sawyer D." userId="a3018a4f-8210-4480-a468-a40d52751cf0" providerId="ADAL" clId="{47F0D787-F30C-4EB7-8B8B-BA883DAE1A27}" dt="2024-01-04T19:17:27.163" v="1366" actId="1076"/>
          <ac:picMkLst>
            <pc:docMk/>
            <pc:sldMk cId="1352344714" sldId="257"/>
            <ac:picMk id="73" creationId="{97E7BF66-183E-BED9-704E-3BC0B65E30B4}"/>
          </ac:picMkLst>
        </pc:picChg>
        <pc:picChg chg="mod">
          <ac:chgData name="House, Sawyer D." userId="a3018a4f-8210-4480-a468-a40d52751cf0" providerId="ADAL" clId="{47F0D787-F30C-4EB7-8B8B-BA883DAE1A27}" dt="2024-01-04T19:17:27.163" v="1366" actId="1076"/>
          <ac:picMkLst>
            <pc:docMk/>
            <pc:sldMk cId="1352344714" sldId="257"/>
            <ac:picMk id="78" creationId="{571938AB-E731-E1D4-B9C5-17DBD52AD202}"/>
          </ac:picMkLst>
        </pc:picChg>
        <pc:picChg chg="add mod">
          <ac:chgData name="House, Sawyer D." userId="a3018a4f-8210-4480-a468-a40d52751cf0" providerId="ADAL" clId="{47F0D787-F30C-4EB7-8B8B-BA883DAE1A27}" dt="2024-01-04T19:12:58.817" v="913"/>
          <ac:picMkLst>
            <pc:docMk/>
            <pc:sldMk cId="1352344714" sldId="257"/>
            <ac:picMk id="107" creationId="{D3DC077C-13C8-B7A2-7806-1DDA052FBE5C}"/>
          </ac:picMkLst>
        </pc:picChg>
        <pc:picChg chg="add mod">
          <ac:chgData name="House, Sawyer D." userId="a3018a4f-8210-4480-a468-a40d52751cf0" providerId="ADAL" clId="{47F0D787-F30C-4EB7-8B8B-BA883DAE1A27}" dt="2024-01-04T19:16:54.353" v="1360"/>
          <ac:picMkLst>
            <pc:docMk/>
            <pc:sldMk cId="1352344714" sldId="257"/>
            <ac:picMk id="109" creationId="{CB9CF8EA-655A-71B8-5BBA-C881F6DEC832}"/>
          </ac:picMkLst>
        </pc:picChg>
        <pc:picChg chg="add mod">
          <ac:chgData name="House, Sawyer D." userId="a3018a4f-8210-4480-a468-a40d52751cf0" providerId="ADAL" clId="{47F0D787-F30C-4EB7-8B8B-BA883DAE1A27}" dt="2024-01-04T19:16:54.353" v="1360"/>
          <ac:picMkLst>
            <pc:docMk/>
            <pc:sldMk cId="1352344714" sldId="257"/>
            <ac:picMk id="111" creationId="{3FD0057B-137C-2FDF-2ED7-179EEA06919A}"/>
          </ac:picMkLst>
        </pc:picChg>
      </pc:sldChg>
      <pc:sldChg chg="addSp delSp modSp mod">
        <pc:chgData name="House, Sawyer D." userId="a3018a4f-8210-4480-a468-a40d52751cf0" providerId="ADAL" clId="{47F0D787-F30C-4EB7-8B8B-BA883DAE1A27}" dt="2024-01-04T19:35:43.678" v="1479" actId="478"/>
        <pc:sldMkLst>
          <pc:docMk/>
          <pc:sldMk cId="3632349938" sldId="259"/>
        </pc:sldMkLst>
        <pc:spChg chg="add del mod">
          <ac:chgData name="House, Sawyer D." userId="a3018a4f-8210-4480-a468-a40d52751cf0" providerId="ADAL" clId="{47F0D787-F30C-4EB7-8B8B-BA883DAE1A27}" dt="2024-01-04T19:35:42.196" v="1478" actId="478"/>
          <ac:spMkLst>
            <pc:docMk/>
            <pc:sldMk cId="3632349938" sldId="259"/>
            <ac:spMk id="2" creationId="{8D2F78EC-CD4D-F7AE-AC17-36318EE1A143}"/>
          </ac:spMkLst>
        </pc:spChg>
        <pc:spChg chg="add del mod">
          <ac:chgData name="House, Sawyer D." userId="a3018a4f-8210-4480-a468-a40d52751cf0" providerId="ADAL" clId="{47F0D787-F30C-4EB7-8B8B-BA883DAE1A27}" dt="2024-01-04T19:35:43.678" v="1479" actId="478"/>
          <ac:spMkLst>
            <pc:docMk/>
            <pc:sldMk cId="3632349938" sldId="259"/>
            <ac:spMk id="3" creationId="{EF922D7E-21A1-5588-8EEA-6A31DC122A3C}"/>
          </ac:spMkLst>
        </pc:spChg>
        <pc:spChg chg="mod">
          <ac:chgData name="House, Sawyer D." userId="a3018a4f-8210-4480-a468-a40d52751cf0" providerId="ADAL" clId="{47F0D787-F30C-4EB7-8B8B-BA883DAE1A27}" dt="2024-01-04T19:12:30.122" v="911" actId="1076"/>
          <ac:spMkLst>
            <pc:docMk/>
            <pc:sldMk cId="3632349938" sldId="259"/>
            <ac:spMk id="149" creationId="{45BF15B2-D5DF-D372-8A59-361D69F75F97}"/>
          </ac:spMkLst>
        </pc:spChg>
        <pc:graphicFrameChg chg="modGraphic">
          <ac:chgData name="House, Sawyer D." userId="a3018a4f-8210-4480-a468-a40d52751cf0" providerId="ADAL" clId="{47F0D787-F30C-4EB7-8B8B-BA883DAE1A27}" dt="2024-01-04T18:50:29.524" v="829" actId="20577"/>
          <ac:graphicFrameMkLst>
            <pc:docMk/>
            <pc:sldMk cId="3632349938" sldId="259"/>
            <ac:graphicFrameMk id="167" creationId="{57AE2C6E-9AAC-5318-FDF2-4FCFE6989544}"/>
          </ac:graphicFrameMkLst>
        </pc:graphicFrameChg>
      </pc:sldChg>
      <pc:sldChg chg="addSp delSp modSp mod">
        <pc:chgData name="House, Sawyer D." userId="a3018a4f-8210-4480-a468-a40d52751cf0" providerId="ADAL" clId="{47F0D787-F30C-4EB7-8B8B-BA883DAE1A27}" dt="2024-01-04T19:35:37.015" v="1475" actId="478"/>
        <pc:sldMkLst>
          <pc:docMk/>
          <pc:sldMk cId="1351152323" sldId="260"/>
        </pc:sldMkLst>
        <pc:spChg chg="del mod">
          <ac:chgData name="House, Sawyer D." userId="a3018a4f-8210-4480-a468-a40d52751cf0" providerId="ADAL" clId="{47F0D787-F30C-4EB7-8B8B-BA883DAE1A27}" dt="2024-01-04T19:18:31.353" v="1370" actId="478"/>
          <ac:spMkLst>
            <pc:docMk/>
            <pc:sldMk cId="1351152323" sldId="260"/>
            <ac:spMk id="2" creationId="{287C995D-218F-9D9F-91DB-A6B803D2EEC5}"/>
          </ac:spMkLst>
        </pc:spChg>
        <pc:spChg chg="mod">
          <ac:chgData name="House, Sawyer D." userId="a3018a4f-8210-4480-a468-a40d52751cf0" providerId="ADAL" clId="{47F0D787-F30C-4EB7-8B8B-BA883DAE1A27}" dt="2024-01-04T19:34:14.361" v="1377" actId="14100"/>
          <ac:spMkLst>
            <pc:docMk/>
            <pc:sldMk cId="1351152323" sldId="260"/>
            <ac:spMk id="3" creationId="{C5A11B5A-ADF8-6D73-2A83-34290A5BF4C3}"/>
          </ac:spMkLst>
        </pc:spChg>
        <pc:spChg chg="add del mod">
          <ac:chgData name="House, Sawyer D." userId="a3018a4f-8210-4480-a468-a40d52751cf0" providerId="ADAL" clId="{47F0D787-F30C-4EB7-8B8B-BA883DAE1A27}" dt="2024-01-04T19:35:34.895" v="1474" actId="478"/>
          <ac:spMkLst>
            <pc:docMk/>
            <pc:sldMk cId="1351152323" sldId="260"/>
            <ac:spMk id="6" creationId="{220A8372-E2AD-F7D3-39DD-6664981F871E}"/>
          </ac:spMkLst>
        </pc:spChg>
        <pc:spChg chg="add del mod">
          <ac:chgData name="House, Sawyer D." userId="a3018a4f-8210-4480-a468-a40d52751cf0" providerId="ADAL" clId="{47F0D787-F30C-4EB7-8B8B-BA883DAE1A27}" dt="2024-01-04T19:35:37.015" v="1475" actId="478"/>
          <ac:spMkLst>
            <pc:docMk/>
            <pc:sldMk cId="1351152323" sldId="260"/>
            <ac:spMk id="7" creationId="{0E1FE66A-6657-3110-A143-F425410466CB}"/>
          </ac:spMkLst>
        </pc:spChg>
        <pc:spChg chg="add mod">
          <ac:chgData name="House, Sawyer D." userId="a3018a4f-8210-4480-a468-a40d52751cf0" providerId="ADAL" clId="{47F0D787-F30C-4EB7-8B8B-BA883DAE1A27}" dt="2024-01-04T19:18:24.454" v="1369"/>
          <ac:spMkLst>
            <pc:docMk/>
            <pc:sldMk cId="1351152323" sldId="260"/>
            <ac:spMk id="9" creationId="{5574E528-458C-2C75-CB94-44885957CF89}"/>
          </ac:spMkLst>
        </pc:spChg>
        <pc:spChg chg="add del mod">
          <ac:chgData name="House, Sawyer D." userId="a3018a4f-8210-4480-a468-a40d52751cf0" providerId="ADAL" clId="{47F0D787-F30C-4EB7-8B8B-BA883DAE1A27}" dt="2024-01-04T19:18:34.424" v="1371" actId="478"/>
          <ac:spMkLst>
            <pc:docMk/>
            <pc:sldMk cId="1351152323" sldId="260"/>
            <ac:spMk id="12" creationId="{40359C88-BA25-2A64-AF6D-5822139F8458}"/>
          </ac:spMkLst>
        </pc:spChg>
        <pc:spChg chg="add mod">
          <ac:chgData name="House, Sawyer D." userId="a3018a4f-8210-4480-a468-a40d52751cf0" providerId="ADAL" clId="{47F0D787-F30C-4EB7-8B8B-BA883DAE1A27}" dt="2024-01-04T19:35:21.194" v="1473" actId="1076"/>
          <ac:spMkLst>
            <pc:docMk/>
            <pc:sldMk cId="1351152323" sldId="260"/>
            <ac:spMk id="13" creationId="{BDE2279C-A2B3-ADE9-F3C7-AB73B0D732BC}"/>
          </ac:spMkLst>
        </pc:spChg>
        <pc:picChg chg="add mod modCrop">
          <ac:chgData name="House, Sawyer D." userId="a3018a4f-8210-4480-a468-a40d52751cf0" providerId="ADAL" clId="{47F0D787-F30C-4EB7-8B8B-BA883DAE1A27}" dt="2024-01-04T18:37:49.068" v="745" actId="1076"/>
          <ac:picMkLst>
            <pc:docMk/>
            <pc:sldMk cId="1351152323" sldId="260"/>
            <ac:picMk id="5" creationId="{A33C1CA5-F16B-A982-233E-E454377B51BA}"/>
          </ac:picMkLst>
        </pc:picChg>
        <pc:picChg chg="add mod">
          <ac:chgData name="House, Sawyer D." userId="a3018a4f-8210-4480-a468-a40d52751cf0" providerId="ADAL" clId="{47F0D787-F30C-4EB7-8B8B-BA883DAE1A27}" dt="2024-01-04T19:18:24.454" v="1369"/>
          <ac:picMkLst>
            <pc:docMk/>
            <pc:sldMk cId="1351152323" sldId="260"/>
            <ac:picMk id="8" creationId="{30B00C95-0A8D-9975-65BF-E6769B621FB2}"/>
          </ac:picMkLst>
        </pc:picChg>
        <pc:picChg chg="add mod">
          <ac:chgData name="House, Sawyer D." userId="a3018a4f-8210-4480-a468-a40d52751cf0" providerId="ADAL" clId="{47F0D787-F30C-4EB7-8B8B-BA883DAE1A27}" dt="2024-01-04T19:18:24.454" v="1369"/>
          <ac:picMkLst>
            <pc:docMk/>
            <pc:sldMk cId="1351152323" sldId="260"/>
            <ac:picMk id="10" creationId="{BB3C1EB1-F1E6-EF84-1F6F-8BD26D2387F9}"/>
          </ac:picMkLst>
        </pc:picChg>
      </pc:sldChg>
    </pc:docChg>
  </pc:docChgLst>
  <pc:docChgLst>
    <pc:chgData name="House, Sawyer D." userId="a3018a4f-8210-4480-a468-a40d52751cf0" providerId="ADAL" clId="{E1F1E6C4-CDDE-4299-90B1-92ED1FA79C13}"/>
    <pc:docChg chg="undo custSel addSld modSld">
      <pc:chgData name="House, Sawyer D." userId="a3018a4f-8210-4480-a468-a40d52751cf0" providerId="ADAL" clId="{E1F1E6C4-CDDE-4299-90B1-92ED1FA79C13}" dt="2023-10-24T17:26:19.873" v="864" actId="26606"/>
      <pc:docMkLst>
        <pc:docMk/>
      </pc:docMkLst>
      <pc:sldChg chg="addSp delSp modSp mod">
        <pc:chgData name="House, Sawyer D." userId="a3018a4f-8210-4480-a468-a40d52751cf0" providerId="ADAL" clId="{E1F1E6C4-CDDE-4299-90B1-92ED1FA79C13}" dt="2023-10-24T15:26:32.526" v="177" actId="478"/>
        <pc:sldMkLst>
          <pc:docMk/>
          <pc:sldMk cId="1417650666" sldId="256"/>
        </pc:sldMkLst>
        <pc:spChg chg="add del">
          <ac:chgData name="House, Sawyer D." userId="a3018a4f-8210-4480-a468-a40d52751cf0" providerId="ADAL" clId="{E1F1E6C4-CDDE-4299-90B1-92ED1FA79C13}" dt="2023-10-24T15:26:22.718" v="174" actId="478"/>
          <ac:spMkLst>
            <pc:docMk/>
            <pc:sldMk cId="1417650666" sldId="256"/>
            <ac:spMk id="35" creationId="{00993256-219F-3BC0-564F-A1173A3F6B67}"/>
          </ac:spMkLst>
        </pc:spChg>
        <pc:spChg chg="add del">
          <ac:chgData name="House, Sawyer D." userId="a3018a4f-8210-4480-a468-a40d52751cf0" providerId="ADAL" clId="{E1F1E6C4-CDDE-4299-90B1-92ED1FA79C13}" dt="2023-10-24T15:26:22.718" v="174" actId="478"/>
          <ac:spMkLst>
            <pc:docMk/>
            <pc:sldMk cId="1417650666" sldId="256"/>
            <ac:spMk id="36" creationId="{82C758A5-1F10-ADD1-04D7-D52255086DB7}"/>
          </ac:spMkLst>
        </pc:spChg>
        <pc:spChg chg="del">
          <ac:chgData name="House, Sawyer D." userId="a3018a4f-8210-4480-a468-a40d52751cf0" providerId="ADAL" clId="{E1F1E6C4-CDDE-4299-90B1-92ED1FA79C13}" dt="2023-10-18T20:26:34.952" v="1" actId="478"/>
          <ac:spMkLst>
            <pc:docMk/>
            <pc:sldMk cId="1417650666" sldId="256"/>
            <ac:spMk id="62" creationId="{6463FC8A-16F8-6385-6662-24A98DD7B022}"/>
          </ac:spMkLst>
        </pc:spChg>
        <pc:spChg chg="add del">
          <ac:chgData name="House, Sawyer D." userId="a3018a4f-8210-4480-a468-a40d52751cf0" providerId="ADAL" clId="{E1F1E6C4-CDDE-4299-90B1-92ED1FA79C13}" dt="2023-10-24T15:26:29.638" v="176" actId="478"/>
          <ac:spMkLst>
            <pc:docMk/>
            <pc:sldMk cId="1417650666" sldId="256"/>
            <ac:spMk id="63" creationId="{BA605A59-1C4D-1157-947F-2FAE72F8AC3E}"/>
          </ac:spMkLst>
        </pc:spChg>
        <pc:spChg chg="add del">
          <ac:chgData name="House, Sawyer D." userId="a3018a4f-8210-4480-a468-a40d52751cf0" providerId="ADAL" clId="{E1F1E6C4-CDDE-4299-90B1-92ED1FA79C13}" dt="2023-10-24T15:26:22.718" v="174" actId="478"/>
          <ac:spMkLst>
            <pc:docMk/>
            <pc:sldMk cId="1417650666" sldId="256"/>
            <ac:spMk id="64" creationId="{05A82296-B630-577D-A98A-65CA7F9E4146}"/>
          </ac:spMkLst>
        </pc:spChg>
        <pc:spChg chg="add del">
          <ac:chgData name="House, Sawyer D." userId="a3018a4f-8210-4480-a468-a40d52751cf0" providerId="ADAL" clId="{E1F1E6C4-CDDE-4299-90B1-92ED1FA79C13}" dt="2023-10-24T15:26:22.718" v="174" actId="478"/>
          <ac:spMkLst>
            <pc:docMk/>
            <pc:sldMk cId="1417650666" sldId="256"/>
            <ac:spMk id="66" creationId="{CA6F19B1-7C7D-C493-1057-B294E18D9B51}"/>
          </ac:spMkLst>
        </pc:spChg>
        <pc:spChg chg="add del">
          <ac:chgData name="House, Sawyer D." userId="a3018a4f-8210-4480-a468-a40d52751cf0" providerId="ADAL" clId="{E1F1E6C4-CDDE-4299-90B1-92ED1FA79C13}" dt="2023-10-24T15:26:22.718" v="174" actId="478"/>
          <ac:spMkLst>
            <pc:docMk/>
            <pc:sldMk cId="1417650666" sldId="256"/>
            <ac:spMk id="78" creationId="{DEFAB228-07B5-0C96-3234-6AED1AAFB918}"/>
          </ac:spMkLst>
        </pc:spChg>
        <pc:spChg chg="add del">
          <ac:chgData name="House, Sawyer D." userId="a3018a4f-8210-4480-a468-a40d52751cf0" providerId="ADAL" clId="{E1F1E6C4-CDDE-4299-90B1-92ED1FA79C13}" dt="2023-10-24T15:26:32.526" v="177" actId="478"/>
          <ac:spMkLst>
            <pc:docMk/>
            <pc:sldMk cId="1417650666" sldId="256"/>
            <ac:spMk id="82" creationId="{F113B3AF-1BBE-CDB2-30C6-5DC1C571F36D}"/>
          </ac:spMkLst>
        </pc:spChg>
        <pc:spChg chg="add del mod">
          <ac:chgData name="House, Sawyer D." userId="a3018a4f-8210-4480-a468-a40d52751cf0" providerId="ADAL" clId="{E1F1E6C4-CDDE-4299-90B1-92ED1FA79C13}" dt="2023-10-24T15:26:22.718" v="174" actId="478"/>
          <ac:spMkLst>
            <pc:docMk/>
            <pc:sldMk cId="1417650666" sldId="256"/>
            <ac:spMk id="83" creationId="{378C2DB1-9F80-5AE1-24A3-0D9A774493A4}"/>
          </ac:spMkLst>
        </pc:spChg>
        <pc:spChg chg="add del">
          <ac:chgData name="House, Sawyer D." userId="a3018a4f-8210-4480-a468-a40d52751cf0" providerId="ADAL" clId="{E1F1E6C4-CDDE-4299-90B1-92ED1FA79C13}" dt="2023-10-24T15:26:22.718" v="174" actId="478"/>
          <ac:spMkLst>
            <pc:docMk/>
            <pc:sldMk cId="1417650666" sldId="256"/>
            <ac:spMk id="97" creationId="{60328E35-E507-D62A-3EF0-AB1060D251D2}"/>
          </ac:spMkLst>
        </pc:spChg>
        <pc:spChg chg="add del">
          <ac:chgData name="House, Sawyer D." userId="a3018a4f-8210-4480-a468-a40d52751cf0" providerId="ADAL" clId="{E1F1E6C4-CDDE-4299-90B1-92ED1FA79C13}" dt="2023-10-24T15:26:22.718" v="174" actId="478"/>
          <ac:spMkLst>
            <pc:docMk/>
            <pc:sldMk cId="1417650666" sldId="256"/>
            <ac:spMk id="98" creationId="{D0974CDB-78AF-F582-6CE0-73119E808F67}"/>
          </ac:spMkLst>
        </pc:spChg>
        <pc:spChg chg="add del">
          <ac:chgData name="House, Sawyer D." userId="a3018a4f-8210-4480-a468-a40d52751cf0" providerId="ADAL" clId="{E1F1E6C4-CDDE-4299-90B1-92ED1FA79C13}" dt="2023-10-24T15:26:22.718" v="174" actId="478"/>
          <ac:spMkLst>
            <pc:docMk/>
            <pc:sldMk cId="1417650666" sldId="256"/>
            <ac:spMk id="118" creationId="{EA86303A-10B9-B768-B8A8-1EA2A8DD4DE7}"/>
          </ac:spMkLst>
        </pc:spChg>
        <pc:spChg chg="add del">
          <ac:chgData name="House, Sawyer D." userId="a3018a4f-8210-4480-a468-a40d52751cf0" providerId="ADAL" clId="{E1F1E6C4-CDDE-4299-90B1-92ED1FA79C13}" dt="2023-10-24T15:26:22.718" v="174" actId="478"/>
          <ac:spMkLst>
            <pc:docMk/>
            <pc:sldMk cId="1417650666" sldId="256"/>
            <ac:spMk id="119" creationId="{B19A2A89-3F1B-4E04-4C7F-3EC47D51849B}"/>
          </ac:spMkLst>
        </pc:spChg>
        <pc:spChg chg="add del">
          <ac:chgData name="House, Sawyer D." userId="a3018a4f-8210-4480-a468-a40d52751cf0" providerId="ADAL" clId="{E1F1E6C4-CDDE-4299-90B1-92ED1FA79C13}" dt="2023-10-24T15:26:22.718" v="174" actId="478"/>
          <ac:spMkLst>
            <pc:docMk/>
            <pc:sldMk cId="1417650666" sldId="256"/>
            <ac:spMk id="120" creationId="{AEDDE1E5-B45F-DAD1-0569-6FE6128F5476}"/>
          </ac:spMkLst>
        </pc:spChg>
        <pc:spChg chg="add del mod">
          <ac:chgData name="House, Sawyer D." userId="a3018a4f-8210-4480-a468-a40d52751cf0" providerId="ADAL" clId="{E1F1E6C4-CDDE-4299-90B1-92ED1FA79C13}" dt="2023-10-18T21:19:37.118" v="40" actId="767"/>
          <ac:spMkLst>
            <pc:docMk/>
            <pc:sldMk cId="1417650666" sldId="256"/>
            <ac:spMk id="123" creationId="{CA871A7F-BC03-C985-751F-D778093F08BA}"/>
          </ac:spMkLst>
        </pc:spChg>
        <pc:graphicFrameChg chg="add del">
          <ac:chgData name="House, Sawyer D." userId="a3018a4f-8210-4480-a468-a40d52751cf0" providerId="ADAL" clId="{E1F1E6C4-CDDE-4299-90B1-92ED1FA79C13}" dt="2023-10-24T15:26:27.094" v="175" actId="478"/>
          <ac:graphicFrameMkLst>
            <pc:docMk/>
            <pc:sldMk cId="1417650666" sldId="256"/>
            <ac:graphicFrameMk id="116" creationId="{5325DA2D-C9FB-B87C-7EAE-AF9D8BBDC095}"/>
          </ac:graphicFrameMkLst>
        </pc:graphicFrameChg>
      </pc:sldChg>
      <pc:sldChg chg="addSp delSp modSp mod">
        <pc:chgData name="House, Sawyer D." userId="a3018a4f-8210-4480-a468-a40d52751cf0" providerId="ADAL" clId="{E1F1E6C4-CDDE-4299-90B1-92ED1FA79C13}" dt="2023-10-18T21:45:30.695" v="58" actId="478"/>
        <pc:sldMkLst>
          <pc:docMk/>
          <pc:sldMk cId="1352344714" sldId="257"/>
        </pc:sldMkLst>
        <pc:grpChg chg="mod">
          <ac:chgData name="House, Sawyer D." userId="a3018a4f-8210-4480-a468-a40d52751cf0" providerId="ADAL" clId="{E1F1E6C4-CDDE-4299-90B1-92ED1FA79C13}" dt="2023-10-18T21:19:35.353" v="36" actId="1076"/>
          <ac:grpSpMkLst>
            <pc:docMk/>
            <pc:sldMk cId="1352344714" sldId="257"/>
            <ac:grpSpMk id="7" creationId="{55612D47-4907-EF37-B081-5670BD677F25}"/>
          </ac:grpSpMkLst>
        </pc:grpChg>
        <pc:graphicFrameChg chg="add del mod">
          <ac:chgData name="House, Sawyer D." userId="a3018a4f-8210-4480-a468-a40d52751cf0" providerId="ADAL" clId="{E1F1E6C4-CDDE-4299-90B1-92ED1FA79C13}" dt="2023-10-18T21:45:02.808" v="51" actId="478"/>
          <ac:graphicFrameMkLst>
            <pc:docMk/>
            <pc:sldMk cId="1352344714" sldId="257"/>
            <ac:graphicFrameMk id="105" creationId="{898C9C1F-B86D-BB5A-3B22-239FEC7DD649}"/>
          </ac:graphicFrameMkLst>
        </pc:graphicFrameChg>
        <pc:graphicFrameChg chg="add del mod modGraphic">
          <ac:chgData name="House, Sawyer D." userId="a3018a4f-8210-4480-a468-a40d52751cf0" providerId="ADAL" clId="{E1F1E6C4-CDDE-4299-90B1-92ED1FA79C13}" dt="2023-10-18T21:45:30.695" v="58" actId="478"/>
          <ac:graphicFrameMkLst>
            <pc:docMk/>
            <pc:sldMk cId="1352344714" sldId="257"/>
            <ac:graphicFrameMk id="106" creationId="{B0FD9037-2A53-4D89-4840-76C252B10D1D}"/>
          </ac:graphicFrameMkLst>
        </pc:graphicFrameChg>
        <pc:picChg chg="add del mod">
          <ac:chgData name="House, Sawyer D." userId="a3018a4f-8210-4480-a468-a40d52751cf0" providerId="ADAL" clId="{E1F1E6C4-CDDE-4299-90B1-92ED1FA79C13}" dt="2023-10-18T21:19:35.048" v="35"/>
          <ac:picMkLst>
            <pc:docMk/>
            <pc:sldMk cId="1352344714" sldId="257"/>
            <ac:picMk id="104" creationId="{CED23893-0607-637A-E8BE-66B7F159B4EE}"/>
          </ac:picMkLst>
        </pc:picChg>
      </pc:sldChg>
      <pc:sldChg chg="addSp delSp modSp new mod">
        <pc:chgData name="House, Sawyer D." userId="a3018a4f-8210-4480-a468-a40d52751cf0" providerId="ADAL" clId="{E1F1E6C4-CDDE-4299-90B1-92ED1FA79C13}" dt="2023-10-20T16:43:21.605" v="172" actId="27918"/>
        <pc:sldMkLst>
          <pc:docMk/>
          <pc:sldMk cId="2662833993" sldId="258"/>
        </pc:sldMkLst>
        <pc:spChg chg="del">
          <ac:chgData name="House, Sawyer D." userId="a3018a4f-8210-4480-a468-a40d52751cf0" providerId="ADAL" clId="{E1F1E6C4-CDDE-4299-90B1-92ED1FA79C13}" dt="2023-10-18T21:45:27.739" v="57" actId="478"/>
          <ac:spMkLst>
            <pc:docMk/>
            <pc:sldMk cId="2662833993" sldId="258"/>
            <ac:spMk id="2" creationId="{F62443AC-A150-A266-69CC-3D0DD87F4390}"/>
          </ac:spMkLst>
        </pc:spChg>
        <pc:spChg chg="del">
          <ac:chgData name="House, Sawyer D." userId="a3018a4f-8210-4480-a468-a40d52751cf0" providerId="ADAL" clId="{E1F1E6C4-CDDE-4299-90B1-92ED1FA79C13}" dt="2023-10-18T21:45:25.596" v="56" actId="478"/>
          <ac:spMkLst>
            <pc:docMk/>
            <pc:sldMk cId="2662833993" sldId="258"/>
            <ac:spMk id="3" creationId="{23D2B1AD-5473-0AFA-BAD2-27B570B27AA1}"/>
          </ac:spMkLst>
        </pc:spChg>
        <pc:graphicFrameChg chg="add del mod modGraphic">
          <ac:chgData name="House, Sawyer D." userId="a3018a4f-8210-4480-a468-a40d52751cf0" providerId="ADAL" clId="{E1F1E6C4-CDDE-4299-90B1-92ED1FA79C13}" dt="2023-10-18T21:46:50.008" v="73" actId="478"/>
          <ac:graphicFrameMkLst>
            <pc:docMk/>
            <pc:sldMk cId="2662833993" sldId="258"/>
            <ac:graphicFrameMk id="4" creationId="{FB0B63BC-4845-6E17-5C88-49D04BB43EB6}"/>
          </ac:graphicFrameMkLst>
        </pc:graphicFrameChg>
        <pc:graphicFrameChg chg="add del mod">
          <ac:chgData name="House, Sawyer D." userId="a3018a4f-8210-4480-a468-a40d52751cf0" providerId="ADAL" clId="{E1F1E6C4-CDDE-4299-90B1-92ED1FA79C13}" dt="2023-10-18T21:50:07.120" v="98" actId="478"/>
          <ac:graphicFrameMkLst>
            <pc:docMk/>
            <pc:sldMk cId="2662833993" sldId="258"/>
            <ac:graphicFrameMk id="5" creationId="{82BCF4F4-A6F4-41A1-A463-C99A8A678811}"/>
          </ac:graphicFrameMkLst>
        </pc:graphicFrameChg>
        <pc:graphicFrameChg chg="add del mod modGraphic">
          <ac:chgData name="House, Sawyer D." userId="a3018a4f-8210-4480-a468-a40d52751cf0" providerId="ADAL" clId="{E1F1E6C4-CDDE-4299-90B1-92ED1FA79C13}" dt="2023-10-18T21:52:15.203" v="125" actId="478"/>
          <ac:graphicFrameMkLst>
            <pc:docMk/>
            <pc:sldMk cId="2662833993" sldId="258"/>
            <ac:graphicFrameMk id="6" creationId="{9F49D49A-7CA3-047C-B469-B0CF3CABFE52}"/>
          </ac:graphicFrameMkLst>
        </pc:graphicFrameChg>
        <pc:graphicFrameChg chg="add del mod">
          <ac:chgData name="House, Sawyer D." userId="a3018a4f-8210-4480-a468-a40d52751cf0" providerId="ADAL" clId="{E1F1E6C4-CDDE-4299-90B1-92ED1FA79C13}" dt="2023-10-18T21:49:06.399" v="95" actId="478"/>
          <ac:graphicFrameMkLst>
            <pc:docMk/>
            <pc:sldMk cId="2662833993" sldId="258"/>
            <ac:graphicFrameMk id="9" creationId="{61CA7896-F707-92BF-18F1-5EF988AB8F01}"/>
          </ac:graphicFrameMkLst>
        </pc:graphicFrameChg>
        <pc:graphicFrameChg chg="add mod">
          <ac:chgData name="House, Sawyer D." userId="a3018a4f-8210-4480-a468-a40d52751cf0" providerId="ADAL" clId="{E1F1E6C4-CDDE-4299-90B1-92ED1FA79C13}" dt="2023-10-18T21:50:20.018" v="100" actId="1076"/>
          <ac:graphicFrameMkLst>
            <pc:docMk/>
            <pc:sldMk cId="2662833993" sldId="258"/>
            <ac:graphicFrameMk id="14" creationId="{82BCF4F4-A6F4-41A1-A463-C99A8A678811}"/>
          </ac:graphicFrameMkLst>
        </pc:graphicFrameChg>
        <pc:graphicFrameChg chg="add del mod">
          <ac:chgData name="House, Sawyer D." userId="a3018a4f-8210-4480-a468-a40d52751cf0" providerId="ADAL" clId="{E1F1E6C4-CDDE-4299-90B1-92ED1FA79C13}" dt="2023-10-18T21:52:41.534" v="134" actId="478"/>
          <ac:graphicFrameMkLst>
            <pc:docMk/>
            <pc:sldMk cId="2662833993" sldId="258"/>
            <ac:graphicFrameMk id="15" creationId="{0FD673E4-CED0-4246-6E5F-F1903ABC3A98}"/>
          </ac:graphicFrameMkLst>
        </pc:graphicFrameChg>
        <pc:graphicFrameChg chg="add del mod">
          <ac:chgData name="House, Sawyer D." userId="a3018a4f-8210-4480-a468-a40d52751cf0" providerId="ADAL" clId="{E1F1E6C4-CDDE-4299-90B1-92ED1FA79C13}" dt="2023-10-18T21:50:54.755" v="104" actId="478"/>
          <ac:graphicFrameMkLst>
            <pc:docMk/>
            <pc:sldMk cId="2662833993" sldId="258"/>
            <ac:graphicFrameMk id="16" creationId="{D4D33A7A-69D3-D755-3694-4770AA5AC655}"/>
          </ac:graphicFrameMkLst>
        </pc:graphicFrameChg>
        <pc:graphicFrameChg chg="add del mod">
          <ac:chgData name="House, Sawyer D." userId="a3018a4f-8210-4480-a468-a40d52751cf0" providerId="ADAL" clId="{E1F1E6C4-CDDE-4299-90B1-92ED1FA79C13}" dt="2023-10-18T21:51:03.838" v="107" actId="478"/>
          <ac:graphicFrameMkLst>
            <pc:docMk/>
            <pc:sldMk cId="2662833993" sldId="258"/>
            <ac:graphicFrameMk id="17" creationId="{60595AFB-0D44-EE4A-2F40-0B9D9801EEF0}"/>
          </ac:graphicFrameMkLst>
        </pc:graphicFrameChg>
        <pc:graphicFrameChg chg="add del mod">
          <ac:chgData name="House, Sawyer D." userId="a3018a4f-8210-4480-a468-a40d52751cf0" providerId="ADAL" clId="{E1F1E6C4-CDDE-4299-90B1-92ED1FA79C13}" dt="2023-10-18T21:51:37.421" v="110" actId="478"/>
          <ac:graphicFrameMkLst>
            <pc:docMk/>
            <pc:sldMk cId="2662833993" sldId="258"/>
            <ac:graphicFrameMk id="18" creationId="{35644D1D-0516-0B13-469C-A7D1267FC9F4}"/>
          </ac:graphicFrameMkLst>
        </pc:graphicFrameChg>
        <pc:graphicFrameChg chg="add mod modGraphic">
          <ac:chgData name="House, Sawyer D." userId="a3018a4f-8210-4480-a468-a40d52751cf0" providerId="ADAL" clId="{E1F1E6C4-CDDE-4299-90B1-92ED1FA79C13}" dt="2023-10-18T21:54:29.900" v="159" actId="14100"/>
          <ac:graphicFrameMkLst>
            <pc:docMk/>
            <pc:sldMk cId="2662833993" sldId="258"/>
            <ac:graphicFrameMk id="19" creationId="{3D83847B-5B88-D08F-2FBE-05DE27BBBF3D}"/>
          </ac:graphicFrameMkLst>
        </pc:graphicFrameChg>
        <pc:graphicFrameChg chg="add mod">
          <ac:chgData name="House, Sawyer D." userId="a3018a4f-8210-4480-a468-a40d52751cf0" providerId="ADAL" clId="{E1F1E6C4-CDDE-4299-90B1-92ED1FA79C13}" dt="2023-10-18T21:53:00.549" v="137" actId="1076"/>
          <ac:graphicFrameMkLst>
            <pc:docMk/>
            <pc:sldMk cId="2662833993" sldId="258"/>
            <ac:graphicFrameMk id="20" creationId="{1B70CA12-8442-7B10-0F0A-D69696C194E1}"/>
          </ac:graphicFrameMkLst>
        </pc:graphicFrameChg>
        <pc:graphicFrameChg chg="add del mod">
          <ac:chgData name="House, Sawyer D." userId="a3018a4f-8210-4480-a468-a40d52751cf0" providerId="ADAL" clId="{E1F1E6C4-CDDE-4299-90B1-92ED1FA79C13}" dt="2023-10-18T21:53:27.942" v="142" actId="478"/>
          <ac:graphicFrameMkLst>
            <pc:docMk/>
            <pc:sldMk cId="2662833993" sldId="258"/>
            <ac:graphicFrameMk id="21" creationId="{5325DA2D-C9FB-B87C-7EAE-AF9D8BBDC095}"/>
          </ac:graphicFrameMkLst>
        </pc:graphicFrameChg>
        <pc:graphicFrameChg chg="add mod">
          <ac:chgData name="House, Sawyer D." userId="a3018a4f-8210-4480-a468-a40d52751cf0" providerId="ADAL" clId="{E1F1E6C4-CDDE-4299-90B1-92ED1FA79C13}" dt="2023-10-18T21:54:04.012" v="155" actId="1076"/>
          <ac:graphicFrameMkLst>
            <pc:docMk/>
            <pc:sldMk cId="2662833993" sldId="258"/>
            <ac:graphicFrameMk id="22" creationId="{5325DA2D-C9FB-B87C-7EAE-AF9D8BBDC095}"/>
          </ac:graphicFrameMkLst>
        </pc:graphicFrameChg>
        <pc:graphicFrameChg chg="add mod">
          <ac:chgData name="House, Sawyer D." userId="a3018a4f-8210-4480-a468-a40d52751cf0" providerId="ADAL" clId="{E1F1E6C4-CDDE-4299-90B1-92ED1FA79C13}" dt="2023-10-18T21:54:21.558" v="157" actId="1076"/>
          <ac:graphicFrameMkLst>
            <pc:docMk/>
            <pc:sldMk cId="2662833993" sldId="258"/>
            <ac:graphicFrameMk id="23" creationId="{EC6F6D09-E9B5-4DA8-8F32-D80287722FA3}"/>
          </ac:graphicFrameMkLst>
        </pc:graphicFrameChg>
        <pc:graphicFrameChg chg="add mod">
          <ac:chgData name="House, Sawyer D." userId="a3018a4f-8210-4480-a468-a40d52751cf0" providerId="ADAL" clId="{E1F1E6C4-CDDE-4299-90B1-92ED1FA79C13}" dt="2023-10-18T21:55:32.991" v="165" actId="1076"/>
          <ac:graphicFrameMkLst>
            <pc:docMk/>
            <pc:sldMk cId="2662833993" sldId="258"/>
            <ac:graphicFrameMk id="24" creationId="{008494B4-3AC9-46F3-BFAE-016E643F6379}"/>
          </ac:graphicFrameMkLst>
        </pc:graphicFrameChg>
      </pc:sldChg>
      <pc:sldChg chg="addSp delSp modSp new mod setBg">
        <pc:chgData name="House, Sawyer D." userId="a3018a4f-8210-4480-a468-a40d52751cf0" providerId="ADAL" clId="{E1F1E6C4-CDDE-4299-90B1-92ED1FA79C13}" dt="2023-10-24T17:26:19.873" v="864" actId="26606"/>
        <pc:sldMkLst>
          <pc:docMk/>
          <pc:sldMk cId="1884879973" sldId="259"/>
        </pc:sldMkLst>
        <pc:spChg chg="del">
          <ac:chgData name="House, Sawyer D." userId="a3018a4f-8210-4480-a468-a40d52751cf0" providerId="ADAL" clId="{E1F1E6C4-CDDE-4299-90B1-92ED1FA79C13}" dt="2023-10-24T16:54:22.653" v="180" actId="478"/>
          <ac:spMkLst>
            <pc:docMk/>
            <pc:sldMk cId="1884879973" sldId="259"/>
            <ac:spMk id="2" creationId="{63CD32B2-D41A-13F7-95CA-18D0EFBEDFD8}"/>
          </ac:spMkLst>
        </pc:spChg>
        <pc:spChg chg="del">
          <ac:chgData name="House, Sawyer D." userId="a3018a4f-8210-4480-a468-a40d52751cf0" providerId="ADAL" clId="{E1F1E6C4-CDDE-4299-90B1-92ED1FA79C13}" dt="2023-10-24T16:54:21.599" v="179" actId="478"/>
          <ac:spMkLst>
            <pc:docMk/>
            <pc:sldMk cId="1884879973" sldId="259"/>
            <ac:spMk id="3" creationId="{8526B60A-2A4B-0B00-F975-64B3280F6FA2}"/>
          </ac:spMkLst>
        </pc:spChg>
        <pc:spChg chg="add del">
          <ac:chgData name="House, Sawyer D." userId="a3018a4f-8210-4480-a468-a40d52751cf0" providerId="ADAL" clId="{E1F1E6C4-CDDE-4299-90B1-92ED1FA79C13}" dt="2023-10-24T17:26:15.939" v="861" actId="26606"/>
          <ac:spMkLst>
            <pc:docMk/>
            <pc:sldMk cId="1884879973" sldId="259"/>
            <ac:spMk id="8" creationId="{01D0AF59-99C3-4251-AB9A-C966C6AD4400}"/>
          </ac:spMkLst>
        </pc:spChg>
        <pc:spChg chg="add del">
          <ac:chgData name="House, Sawyer D." userId="a3018a4f-8210-4480-a468-a40d52751cf0" providerId="ADAL" clId="{E1F1E6C4-CDDE-4299-90B1-92ED1FA79C13}" dt="2023-10-24T17:26:15.939" v="861" actId="26606"/>
          <ac:spMkLst>
            <pc:docMk/>
            <pc:sldMk cId="1884879973" sldId="259"/>
            <ac:spMk id="9" creationId="{1855405F-37A2-4869-9154-F8BE3BECE6C3}"/>
          </ac:spMkLst>
        </pc:spChg>
        <pc:spChg chg="add del">
          <ac:chgData name="House, Sawyer D." userId="a3018a4f-8210-4480-a468-a40d52751cf0" providerId="ADAL" clId="{E1F1E6C4-CDDE-4299-90B1-92ED1FA79C13}" dt="2023-10-24T17:26:09.891" v="857" actId="26606"/>
          <ac:spMkLst>
            <pc:docMk/>
            <pc:sldMk cId="1884879973" sldId="259"/>
            <ac:spMk id="11" creationId="{32BC26D8-82FB-445E-AA49-62A77D7C1EE0}"/>
          </ac:spMkLst>
        </pc:spChg>
        <pc:spChg chg="add del">
          <ac:chgData name="House, Sawyer D." userId="a3018a4f-8210-4480-a468-a40d52751cf0" providerId="ADAL" clId="{E1F1E6C4-CDDE-4299-90B1-92ED1FA79C13}" dt="2023-10-24T17:26:19.743" v="863" actId="26606"/>
          <ac:spMkLst>
            <pc:docMk/>
            <pc:sldMk cId="1884879973" sldId="259"/>
            <ac:spMk id="12" creationId="{32BC26D8-82FB-445E-AA49-62A77D7C1EE0}"/>
          </ac:spMkLst>
        </pc:spChg>
        <pc:spChg chg="add del">
          <ac:chgData name="House, Sawyer D." userId="a3018a4f-8210-4480-a468-a40d52751cf0" providerId="ADAL" clId="{E1F1E6C4-CDDE-4299-90B1-92ED1FA79C13}" dt="2023-10-24T17:26:09.891" v="857" actId="26606"/>
          <ac:spMkLst>
            <pc:docMk/>
            <pc:sldMk cId="1884879973" sldId="259"/>
            <ac:spMk id="13" creationId="{CB44330D-EA18-4254-AA95-EB49948539B8}"/>
          </ac:spMkLst>
        </pc:spChg>
        <pc:spChg chg="add del">
          <ac:chgData name="House, Sawyer D." userId="a3018a4f-8210-4480-a468-a40d52751cf0" providerId="ADAL" clId="{E1F1E6C4-CDDE-4299-90B1-92ED1FA79C13}" dt="2023-10-24T17:26:19.743" v="863" actId="26606"/>
          <ac:spMkLst>
            <pc:docMk/>
            <pc:sldMk cId="1884879973" sldId="259"/>
            <ac:spMk id="14" creationId="{CB44330D-EA18-4254-AA95-EB49948539B8}"/>
          </ac:spMkLst>
        </pc:spChg>
        <pc:spChg chg="add">
          <ac:chgData name="House, Sawyer D." userId="a3018a4f-8210-4480-a468-a40d52751cf0" providerId="ADAL" clId="{E1F1E6C4-CDDE-4299-90B1-92ED1FA79C13}" dt="2023-10-24T17:26:19.873" v="864" actId="26606"/>
          <ac:spMkLst>
            <pc:docMk/>
            <pc:sldMk cId="1884879973" sldId="259"/>
            <ac:spMk id="16" creationId="{01D0AF59-99C3-4251-AB9A-C966C6AD4400}"/>
          </ac:spMkLst>
        </pc:spChg>
        <pc:spChg chg="add">
          <ac:chgData name="House, Sawyer D." userId="a3018a4f-8210-4480-a468-a40d52751cf0" providerId="ADAL" clId="{E1F1E6C4-CDDE-4299-90B1-92ED1FA79C13}" dt="2023-10-24T17:26:19.873" v="864" actId="26606"/>
          <ac:spMkLst>
            <pc:docMk/>
            <pc:sldMk cId="1884879973" sldId="259"/>
            <ac:spMk id="17" creationId="{1855405F-37A2-4869-9154-F8BE3BECE6C3}"/>
          </ac:spMkLst>
        </pc:spChg>
        <pc:graphicFrameChg chg="add mod modGraphic">
          <ac:chgData name="House, Sawyer D." userId="a3018a4f-8210-4480-a468-a40d52751cf0" providerId="ADAL" clId="{E1F1E6C4-CDDE-4299-90B1-92ED1FA79C13}" dt="2023-10-24T17:26:19.873" v="864" actId="26606"/>
          <ac:graphicFrameMkLst>
            <pc:docMk/>
            <pc:sldMk cId="1884879973" sldId="259"/>
            <ac:graphicFrameMk id="4" creationId="{AC0B8E7A-7DC4-0173-0995-9719326AA34B}"/>
          </ac:graphicFrameMkLst>
        </pc:graphicFrameChg>
        <pc:graphicFrameChg chg="add del mod modGraphic">
          <ac:chgData name="House, Sawyer D." userId="a3018a4f-8210-4480-a468-a40d52751cf0" providerId="ADAL" clId="{E1F1E6C4-CDDE-4299-90B1-92ED1FA79C13}" dt="2023-10-24T17:25:43.587" v="852" actId="478"/>
          <ac:graphicFrameMkLst>
            <pc:docMk/>
            <pc:sldMk cId="1884879973" sldId="259"/>
            <ac:graphicFrameMk id="5" creationId="{2086A592-73DB-4736-913D-8C9AC7D8F761}"/>
          </ac:graphicFrameMkLst>
        </pc:graphicFrameChg>
        <pc:graphicFrameChg chg="add mod modGraphic">
          <ac:chgData name="House, Sawyer D." userId="a3018a4f-8210-4480-a468-a40d52751cf0" providerId="ADAL" clId="{E1F1E6C4-CDDE-4299-90B1-92ED1FA79C13}" dt="2023-10-24T17:26:19.873" v="864" actId="26606"/>
          <ac:graphicFrameMkLst>
            <pc:docMk/>
            <pc:sldMk cId="1884879973" sldId="259"/>
            <ac:graphicFrameMk id="6" creationId="{294C75A1-06EC-37C1-9784-BDE6C3D6589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3AACD1C-C3EA-4792-9440-447F8F81C354}" type="datetimeFigureOut">
              <a:rPr lang="en-US" smtClean="0"/>
              <a:t>2/23/2024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A7D17AE-1D66-4333-BB47-2C939160D7B4}" type="slidenum">
              <a:rPr lang="en-US" smtClean="0"/>
              <a:t>‹#›</a:t>
            </a:fld>
            <a:endParaRPr lang="en-US"/>
          </a:p>
        </p:txBody>
      </p:sp>
    </p:spTree>
    <p:extLst>
      <p:ext uri="{BB962C8B-B14F-4D97-AF65-F5344CB8AC3E}">
        <p14:creationId xmlns:p14="http://schemas.microsoft.com/office/powerpoint/2010/main" val="197306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C84D3D-3ACD-4089-A587-6A8F42D10B2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280727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84D3D-3ACD-4089-A587-6A8F42D10B2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8479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84D3D-3ACD-4089-A587-6A8F42D10B2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389336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84D3D-3ACD-4089-A587-6A8F42D10B2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11811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84D3D-3ACD-4089-A587-6A8F42D10B2E}"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136779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84D3D-3ACD-4089-A587-6A8F42D10B2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165261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84D3D-3ACD-4089-A587-6A8F42D10B2E}"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299206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84D3D-3ACD-4089-A587-6A8F42D10B2E}"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392188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84D3D-3ACD-4089-A587-6A8F42D10B2E}"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175761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BC84D3D-3ACD-4089-A587-6A8F42D10B2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255181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BC84D3D-3ACD-4089-A587-6A8F42D10B2E}"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A2050-1F12-49B7-812F-B62F8CF99FC1}" type="slidenum">
              <a:rPr lang="en-US" smtClean="0"/>
              <a:t>‹#›</a:t>
            </a:fld>
            <a:endParaRPr lang="en-US"/>
          </a:p>
        </p:txBody>
      </p:sp>
    </p:spTree>
    <p:extLst>
      <p:ext uri="{BB962C8B-B14F-4D97-AF65-F5344CB8AC3E}">
        <p14:creationId xmlns:p14="http://schemas.microsoft.com/office/powerpoint/2010/main" val="255384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BC84D3D-3ACD-4089-A587-6A8F42D10B2E}" type="datetimeFigureOut">
              <a:rPr lang="en-US" smtClean="0"/>
              <a:t>2/23/2024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F5A2050-1F12-49B7-812F-B62F8CF99FC1}" type="slidenum">
              <a:rPr lang="en-US" smtClean="0"/>
              <a:t>‹#›</a:t>
            </a:fld>
            <a:endParaRPr lang="en-US"/>
          </a:p>
        </p:txBody>
      </p:sp>
    </p:spTree>
    <p:extLst>
      <p:ext uri="{BB962C8B-B14F-4D97-AF65-F5344CB8AC3E}">
        <p14:creationId xmlns:p14="http://schemas.microsoft.com/office/powerpoint/2010/main" val="36164091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11B5A-ADF8-6D73-2A83-34290A5BF4C3}"/>
              </a:ext>
            </a:extLst>
          </p:cNvPr>
          <p:cNvSpPr>
            <a:spLocks noGrp="1"/>
          </p:cNvSpPr>
          <p:nvPr>
            <p:ph idx="1"/>
          </p:nvPr>
        </p:nvSpPr>
        <p:spPr>
          <a:xfrm>
            <a:off x="534351" y="2984361"/>
            <a:ext cx="6703695" cy="5719987"/>
          </a:xfrm>
        </p:spPr>
        <p:txBody>
          <a:bodyPr>
            <a:normAutofit fontScale="92500" lnSpcReduction="10000"/>
          </a:bodyPr>
          <a:lstStyle/>
          <a:p>
            <a:r>
              <a:rPr lang="en-US" dirty="0"/>
              <a:t>Florida libraries may </a:t>
            </a:r>
            <a:r>
              <a:rPr lang="en-US" dirty="0" smtClean="0"/>
              <a:t>use </a:t>
            </a:r>
            <a:r>
              <a:rPr lang="en-US" dirty="0"/>
              <a:t>the template </a:t>
            </a:r>
            <a:r>
              <a:rPr lang="en-US" dirty="0" smtClean="0"/>
              <a:t>slides below </a:t>
            </a:r>
            <a:r>
              <a:rPr lang="en-US" dirty="0"/>
              <a:t>to create </a:t>
            </a:r>
            <a:r>
              <a:rPr lang="en-US" dirty="0" smtClean="0"/>
              <a:t>infographics </a:t>
            </a:r>
            <a:r>
              <a:rPr lang="en-US" dirty="0"/>
              <a:t>that </a:t>
            </a:r>
            <a:r>
              <a:rPr lang="en-US" dirty="0" smtClean="0"/>
              <a:t>highlight </a:t>
            </a:r>
            <a:r>
              <a:rPr lang="en-US" dirty="0"/>
              <a:t>both Florida Public Library Data as well as the individual library’s data.  </a:t>
            </a:r>
          </a:p>
          <a:p>
            <a:r>
              <a:rPr lang="en-US" dirty="0"/>
              <a:t>Use your data </a:t>
            </a:r>
            <a:r>
              <a:rPr lang="en-US" dirty="0" smtClean="0"/>
              <a:t>to fill in any section that </a:t>
            </a:r>
            <a:r>
              <a:rPr lang="en-US" dirty="0"/>
              <a:t>has “XXXXXX.”</a:t>
            </a:r>
          </a:p>
          <a:p>
            <a:r>
              <a:rPr lang="en-US" dirty="0"/>
              <a:t>In the blue box to the right </a:t>
            </a:r>
            <a:r>
              <a:rPr lang="en-US" dirty="0" smtClean="0"/>
              <a:t>of </a:t>
            </a:r>
            <a:r>
              <a:rPr lang="en-US" dirty="0"/>
              <a:t>the second slide, tell a story about your library’s local impact and consider including a picture as well.</a:t>
            </a:r>
          </a:p>
          <a:p>
            <a:r>
              <a:rPr lang="en-US" dirty="0"/>
              <a:t>On the third slide, you may adjust the height of the </a:t>
            </a:r>
            <a:r>
              <a:rPr lang="en-US" dirty="0" smtClean="0"/>
              <a:t>red </a:t>
            </a:r>
            <a:r>
              <a:rPr lang="en-US" dirty="0"/>
              <a:t>bar graphs to appropriately reflect your </a:t>
            </a:r>
            <a:r>
              <a:rPr lang="en-US" dirty="0" smtClean="0"/>
              <a:t>numbers.</a:t>
            </a:r>
            <a:endParaRPr lang="en-US" dirty="0"/>
          </a:p>
          <a:p>
            <a:r>
              <a:rPr lang="en-US" dirty="0"/>
              <a:t>The fourth slide includes various images and objects that may be useful if you would </a:t>
            </a:r>
            <a:r>
              <a:rPr lang="en-US" dirty="0" smtClean="0"/>
              <a:t>like </a:t>
            </a:r>
            <a:r>
              <a:rPr lang="en-US" dirty="0"/>
              <a:t>to customize this graphic to </a:t>
            </a:r>
            <a:r>
              <a:rPr lang="en-US" dirty="0" smtClean="0"/>
              <a:t>fit </a:t>
            </a:r>
            <a:r>
              <a:rPr lang="en-US" dirty="0"/>
              <a:t>your needs.</a:t>
            </a:r>
          </a:p>
          <a:p>
            <a:r>
              <a:rPr lang="en-US" dirty="0"/>
              <a:t>The fourth slide includes a chart of averages based on population </a:t>
            </a:r>
            <a:r>
              <a:rPr lang="en-US" dirty="0" smtClean="0"/>
              <a:t>size. Use </a:t>
            </a:r>
            <a:r>
              <a:rPr lang="en-US" dirty="0"/>
              <a:t>the averages for your library’s population size in the third slide’s blue chart to show how you compare to libraries that serve similar-sized populations.</a:t>
            </a:r>
          </a:p>
        </p:txBody>
      </p:sp>
      <p:pic>
        <p:nvPicPr>
          <p:cNvPr id="8" name="Picture 7">
            <a:extLst>
              <a:ext uri="{FF2B5EF4-FFF2-40B4-BE49-F238E27FC236}">
                <a16:creationId xmlns:a16="http://schemas.microsoft.com/office/drawing/2014/main" id="{30B00C95-0A8D-9975-65BF-E6769B621FB2}"/>
              </a:ext>
            </a:extLst>
          </p:cNvPr>
          <p:cNvPicPr>
            <a:picLocks noChangeAspect="1"/>
          </p:cNvPicPr>
          <p:nvPr/>
        </p:nvPicPr>
        <p:blipFill>
          <a:blip r:embed="rId2"/>
          <a:stretch>
            <a:fillRect/>
          </a:stretch>
        </p:blipFill>
        <p:spPr>
          <a:xfrm>
            <a:off x="2287427" y="565094"/>
            <a:ext cx="3505689" cy="1019317"/>
          </a:xfrm>
          <a:prstGeom prst="rect">
            <a:avLst/>
          </a:prstGeom>
        </p:spPr>
      </p:pic>
      <p:sp>
        <p:nvSpPr>
          <p:cNvPr id="9" name="TextBox 8">
            <a:extLst>
              <a:ext uri="{FF2B5EF4-FFF2-40B4-BE49-F238E27FC236}">
                <a16:creationId xmlns:a16="http://schemas.microsoft.com/office/drawing/2014/main" id="{5574E528-458C-2C75-CB94-44885957CF89}"/>
              </a:ext>
            </a:extLst>
          </p:cNvPr>
          <p:cNvSpPr txBox="1"/>
          <p:nvPr/>
        </p:nvSpPr>
        <p:spPr>
          <a:xfrm>
            <a:off x="51403" y="9169567"/>
            <a:ext cx="7772400" cy="784830"/>
          </a:xfrm>
          <a:prstGeom prst="rect">
            <a:avLst/>
          </a:prstGeom>
          <a:noFill/>
        </p:spPr>
        <p:txBody>
          <a:bodyPr wrap="square">
            <a:spAutoFit/>
          </a:bodyPr>
          <a:lstStyle/>
          <a:p>
            <a:pPr algn="ctr"/>
            <a:r>
              <a:rPr lang="en-US" sz="900" b="0" i="0" dirty="0">
                <a:solidFill>
                  <a:srgbClr val="174966"/>
                </a:solidFill>
                <a:effectLst/>
                <a:latin typeface="YAFdJvl8raw 0"/>
              </a:rPr>
              <a:t>During FY2023-24, the percentage of total costs for the Library Data and Statistics Program financed with federal money is 67%; the federal dollar amount to be spent on the program is $110,969. This program does not receive any non-governmental funding.</a:t>
            </a:r>
            <a:endParaRPr lang="en-US" sz="900" dirty="0">
              <a:solidFill>
                <a:srgbClr val="174966"/>
              </a:solidFill>
              <a:effectLst/>
              <a:latin typeface="YAFdJvl8raw 0"/>
            </a:endParaRPr>
          </a:p>
          <a:p>
            <a:pPr algn="ctr"/>
            <a:r>
              <a:rPr lang="en-US" sz="900" b="0" i="0" dirty="0">
                <a:solidFill>
                  <a:srgbClr val="174966"/>
                </a:solidFill>
                <a:effectLst/>
                <a:latin typeface="YAFdJvl8raw 0"/>
              </a:rPr>
              <a:t>The Library Data &amp; Statistics Program is funded under the provisions of the Library Services and Technology Act from the Institute of Museum and Library Services. Florida's LSTA program is administered by the Department of State's Division of Library and Information Services.</a:t>
            </a:r>
            <a:endParaRPr lang="en-US" sz="900" dirty="0">
              <a:solidFill>
                <a:srgbClr val="174966"/>
              </a:solidFill>
              <a:effectLst/>
              <a:latin typeface="YAFdJvl8raw 0"/>
            </a:endParaRPr>
          </a:p>
          <a:p>
            <a:pPr algn="ctr"/>
            <a:r>
              <a:rPr lang="en-US" sz="900" b="0" i="0" dirty="0">
                <a:solidFill>
                  <a:srgbClr val="174966"/>
                </a:solidFill>
                <a:effectLst/>
                <a:latin typeface="YAFdJvl8raw 0"/>
              </a:rPr>
              <a:t>Data is from the Annual Statistical Report for Florida's Public Libraries, Fiscal Year 2023 as reported </a:t>
            </a:r>
            <a:r>
              <a:rPr lang="en-US" sz="900" dirty="0">
                <a:solidFill>
                  <a:srgbClr val="174966"/>
                </a:solidFill>
                <a:latin typeface="YAFdJvl8raw 0"/>
              </a:rPr>
              <a:t>1/4/</a:t>
            </a:r>
            <a:r>
              <a:rPr lang="en-US" sz="900" b="0" i="0" dirty="0">
                <a:solidFill>
                  <a:srgbClr val="174966"/>
                </a:solidFill>
                <a:effectLst/>
                <a:latin typeface="YAFdJvl8raw 0"/>
              </a:rPr>
              <a:t>24.</a:t>
            </a:r>
            <a:endParaRPr lang="en-US" sz="900" dirty="0">
              <a:solidFill>
                <a:srgbClr val="174966"/>
              </a:solidFill>
              <a:effectLst/>
              <a:latin typeface="YAFdJvl8raw 0"/>
            </a:endParaRPr>
          </a:p>
        </p:txBody>
      </p:sp>
      <p:pic>
        <p:nvPicPr>
          <p:cNvPr id="10" name="Picture 9">
            <a:extLst>
              <a:ext uri="{FF2B5EF4-FFF2-40B4-BE49-F238E27FC236}">
                <a16:creationId xmlns:a16="http://schemas.microsoft.com/office/drawing/2014/main" id="{BB3C1EB1-F1E6-EF84-1F6F-8BD26D2387F9}"/>
              </a:ext>
            </a:extLst>
          </p:cNvPr>
          <p:cNvPicPr>
            <a:picLocks noChangeAspect="1"/>
          </p:cNvPicPr>
          <p:nvPr/>
        </p:nvPicPr>
        <p:blipFill>
          <a:blip r:embed="rId3"/>
          <a:stretch>
            <a:fillRect/>
          </a:stretch>
        </p:blipFill>
        <p:spPr>
          <a:xfrm>
            <a:off x="2628722" y="8028726"/>
            <a:ext cx="2514951" cy="1066949"/>
          </a:xfrm>
          <a:prstGeom prst="rect">
            <a:avLst/>
          </a:prstGeom>
        </p:spPr>
      </p:pic>
      <p:sp>
        <p:nvSpPr>
          <p:cNvPr id="13" name="TextBox 12">
            <a:extLst>
              <a:ext uri="{FF2B5EF4-FFF2-40B4-BE49-F238E27FC236}">
                <a16:creationId xmlns:a16="http://schemas.microsoft.com/office/drawing/2014/main" id="{BDE2279C-A2B3-ADE9-F3C7-AB73B0D732BC}"/>
              </a:ext>
            </a:extLst>
          </p:cNvPr>
          <p:cNvSpPr txBox="1"/>
          <p:nvPr/>
        </p:nvSpPr>
        <p:spPr>
          <a:xfrm>
            <a:off x="254603" y="2049630"/>
            <a:ext cx="7366000" cy="800219"/>
          </a:xfrm>
          <a:prstGeom prst="rect">
            <a:avLst/>
          </a:prstGeom>
          <a:noFill/>
        </p:spPr>
        <p:txBody>
          <a:bodyPr wrap="square" rtlCol="0">
            <a:spAutoFit/>
          </a:bodyPr>
          <a:lstStyle/>
          <a:p>
            <a:pPr algn="ctr"/>
            <a:r>
              <a:rPr lang="en-US" sz="2300" b="1" dirty="0"/>
              <a:t>Florida Libraries Strengthen Communities Data Template: Instructions for Use</a:t>
            </a:r>
          </a:p>
        </p:txBody>
      </p:sp>
    </p:spTree>
    <p:extLst>
      <p:ext uri="{BB962C8B-B14F-4D97-AF65-F5344CB8AC3E}">
        <p14:creationId xmlns:p14="http://schemas.microsoft.com/office/powerpoint/2010/main" val="1351152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CDF77C-E224-EB4E-3405-A0C54C2D218E}"/>
              </a:ext>
            </a:extLst>
          </p:cNvPr>
          <p:cNvSpPr/>
          <p:nvPr/>
        </p:nvSpPr>
        <p:spPr>
          <a:xfrm>
            <a:off x="0" y="0"/>
            <a:ext cx="7772400" cy="1446835"/>
          </a:xfrm>
          <a:prstGeom prst="rect">
            <a:avLst/>
          </a:prstGeom>
          <a:solidFill>
            <a:srgbClr val="EFC4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33386E-B5FA-0E77-1F54-157C6567ADED}"/>
              </a:ext>
            </a:extLst>
          </p:cNvPr>
          <p:cNvSpPr/>
          <p:nvPr/>
        </p:nvSpPr>
        <p:spPr>
          <a:xfrm>
            <a:off x="30336" y="3516891"/>
            <a:ext cx="4106231" cy="3559186"/>
          </a:xfrm>
          <a:prstGeom prst="rect">
            <a:avLst/>
          </a:prstGeom>
          <a:solidFill>
            <a:srgbClr val="EFC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43E54B-DA97-7EE8-69C0-7D5CCBD5BDD8}"/>
              </a:ext>
            </a:extLst>
          </p:cNvPr>
          <p:cNvSpPr/>
          <p:nvPr/>
        </p:nvSpPr>
        <p:spPr>
          <a:xfrm>
            <a:off x="211440" y="3304232"/>
            <a:ext cx="4073847" cy="3571755"/>
          </a:xfrm>
          <a:prstGeom prst="rect">
            <a:avLst/>
          </a:prstGeom>
          <a:solidFill>
            <a:srgbClr val="F9E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bg2">
                  <a:lumMod val="75000"/>
                </a:schemeClr>
              </a:solidFill>
            </a:endParaRPr>
          </a:p>
        </p:txBody>
      </p:sp>
      <p:sp>
        <p:nvSpPr>
          <p:cNvPr id="14" name="TextBox 13">
            <a:extLst>
              <a:ext uri="{FF2B5EF4-FFF2-40B4-BE49-F238E27FC236}">
                <a16:creationId xmlns:a16="http://schemas.microsoft.com/office/drawing/2014/main" id="{946FA1DC-AF72-65E6-FA9D-AD7F61B9CBFF}"/>
              </a:ext>
            </a:extLst>
          </p:cNvPr>
          <p:cNvSpPr txBox="1"/>
          <p:nvPr/>
        </p:nvSpPr>
        <p:spPr>
          <a:xfrm>
            <a:off x="211440" y="3264640"/>
            <a:ext cx="4026659" cy="384721"/>
          </a:xfrm>
          <a:prstGeom prst="rect">
            <a:avLst/>
          </a:prstGeom>
          <a:noFill/>
        </p:spPr>
        <p:txBody>
          <a:bodyPr wrap="square" rtlCol="0">
            <a:spAutoFit/>
          </a:bodyPr>
          <a:lstStyle/>
          <a:p>
            <a:r>
              <a:rPr lang="en-US" sz="1600" b="1" dirty="0">
                <a:solidFill>
                  <a:srgbClr val="174966"/>
                </a:solidFill>
              </a:rPr>
              <a:t>Last year at the </a:t>
            </a:r>
            <a:r>
              <a:rPr lang="en-US" sz="1900" b="1" dirty="0" smtClean="0">
                <a:solidFill>
                  <a:srgbClr val="BE4B27"/>
                </a:solidFill>
              </a:rPr>
              <a:t>xxxxx</a:t>
            </a:r>
            <a:endParaRPr lang="en-US" sz="1900" dirty="0">
              <a:solidFill>
                <a:srgbClr val="BE4B27"/>
              </a:solidFill>
            </a:endParaRPr>
          </a:p>
        </p:txBody>
      </p:sp>
      <p:grpSp>
        <p:nvGrpSpPr>
          <p:cNvPr id="20" name="Group 19">
            <a:extLst>
              <a:ext uri="{FF2B5EF4-FFF2-40B4-BE49-F238E27FC236}">
                <a16:creationId xmlns:a16="http://schemas.microsoft.com/office/drawing/2014/main" id="{CD98744D-6C47-73CD-40A7-6204B69AED29}"/>
              </a:ext>
            </a:extLst>
          </p:cNvPr>
          <p:cNvGrpSpPr/>
          <p:nvPr/>
        </p:nvGrpSpPr>
        <p:grpSpPr>
          <a:xfrm>
            <a:off x="2176688" y="4634496"/>
            <a:ext cx="628308" cy="507261"/>
            <a:chOff x="4976701" y="3276661"/>
            <a:chExt cx="536738" cy="450053"/>
          </a:xfrm>
        </p:grpSpPr>
        <p:sp>
          <p:nvSpPr>
            <p:cNvPr id="21" name="Oval 20">
              <a:extLst>
                <a:ext uri="{FF2B5EF4-FFF2-40B4-BE49-F238E27FC236}">
                  <a16:creationId xmlns:a16="http://schemas.microsoft.com/office/drawing/2014/main" id="{5300A2CF-16EE-9EF9-684D-044E3345C388}"/>
                </a:ext>
              </a:extLst>
            </p:cNvPr>
            <p:cNvSpPr/>
            <p:nvPr/>
          </p:nvSpPr>
          <p:spPr>
            <a:xfrm>
              <a:off x="5257096" y="3276661"/>
              <a:ext cx="170597" cy="17059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a:extLst>
                <a:ext uri="{FF2B5EF4-FFF2-40B4-BE49-F238E27FC236}">
                  <a16:creationId xmlns:a16="http://schemas.microsoft.com/office/drawing/2014/main" id="{191AC8EB-E179-1E0E-53FA-79EAA09DF954}"/>
                </a:ext>
              </a:extLst>
            </p:cNvPr>
            <p:cNvSpPr/>
            <p:nvPr/>
          </p:nvSpPr>
          <p:spPr>
            <a:xfrm rot="16200000">
              <a:off x="5232288" y="3405763"/>
              <a:ext cx="220211" cy="342091"/>
            </a:xfrm>
            <a:prstGeom prst="flowChartDelay">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97FDA5E-4D24-3130-DD6D-D3E719EE9282}"/>
                </a:ext>
              </a:extLst>
            </p:cNvPr>
            <p:cNvSpPr/>
            <p:nvPr/>
          </p:nvSpPr>
          <p:spPr>
            <a:xfrm>
              <a:off x="5062449" y="3316461"/>
              <a:ext cx="170597" cy="17059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a:extLst>
                <a:ext uri="{FF2B5EF4-FFF2-40B4-BE49-F238E27FC236}">
                  <a16:creationId xmlns:a16="http://schemas.microsoft.com/office/drawing/2014/main" id="{91A0AE76-3FAC-0907-0B04-7D18A496696C}"/>
                </a:ext>
              </a:extLst>
            </p:cNvPr>
            <p:cNvSpPr/>
            <p:nvPr/>
          </p:nvSpPr>
          <p:spPr>
            <a:xfrm rot="16200000">
              <a:off x="5037641" y="3445563"/>
              <a:ext cx="220211" cy="342091"/>
            </a:xfrm>
            <a:prstGeom prst="flowChartDelay">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C8A8941-079C-C3BB-7F3B-A7AA1D322F78}"/>
              </a:ext>
            </a:extLst>
          </p:cNvPr>
          <p:cNvGrpSpPr/>
          <p:nvPr/>
        </p:nvGrpSpPr>
        <p:grpSpPr>
          <a:xfrm>
            <a:off x="2164714" y="3821443"/>
            <a:ext cx="722257" cy="597618"/>
            <a:chOff x="3473796" y="4415140"/>
            <a:chExt cx="1479424" cy="1224119"/>
          </a:xfrm>
        </p:grpSpPr>
        <p:sp>
          <p:nvSpPr>
            <p:cNvPr id="26" name="Rectangle 25">
              <a:extLst>
                <a:ext uri="{FF2B5EF4-FFF2-40B4-BE49-F238E27FC236}">
                  <a16:creationId xmlns:a16="http://schemas.microsoft.com/office/drawing/2014/main" id="{D564EA1F-5D70-EC80-3999-5BB36427A93A}"/>
                </a:ext>
              </a:extLst>
            </p:cNvPr>
            <p:cNvSpPr/>
            <p:nvPr/>
          </p:nvSpPr>
          <p:spPr>
            <a:xfrm>
              <a:off x="3473796" y="4567532"/>
              <a:ext cx="824813" cy="1071727"/>
            </a:xfrm>
            <a:prstGeom prst="rect">
              <a:avLst/>
            </a:prstGeom>
            <a:noFill/>
          </p:spPr>
          <p:txBody>
            <a:bodyPr wrap="none" lIns="91440" tIns="45720" rIns="91440" bIns="45720">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a:t>
              </a:r>
            </a:p>
          </p:txBody>
        </p:sp>
        <p:sp>
          <p:nvSpPr>
            <p:cNvPr id="27" name="Rectangle 26">
              <a:extLst>
                <a:ext uri="{FF2B5EF4-FFF2-40B4-BE49-F238E27FC236}">
                  <a16:creationId xmlns:a16="http://schemas.microsoft.com/office/drawing/2014/main" id="{D25BBAA7-5595-389A-B298-1C5D5866213F}"/>
                </a:ext>
              </a:extLst>
            </p:cNvPr>
            <p:cNvSpPr/>
            <p:nvPr/>
          </p:nvSpPr>
          <p:spPr>
            <a:xfrm rot="788119">
              <a:off x="3925253" y="4493333"/>
              <a:ext cx="791978" cy="1071727"/>
            </a:xfrm>
            <a:prstGeom prst="rect">
              <a:avLst/>
            </a:prstGeom>
            <a:noFill/>
          </p:spPr>
          <p:txBody>
            <a:bodyPr wrap="none" lIns="91440" tIns="45720" rIns="91440" bIns="45720">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p>
          </p:txBody>
        </p:sp>
        <p:sp>
          <p:nvSpPr>
            <p:cNvPr id="28" name="Rectangle 27">
              <a:extLst>
                <a:ext uri="{FF2B5EF4-FFF2-40B4-BE49-F238E27FC236}">
                  <a16:creationId xmlns:a16="http://schemas.microsoft.com/office/drawing/2014/main" id="{E3AF8FD2-FF64-13C5-C0EC-02058293ED6D}"/>
                </a:ext>
              </a:extLst>
            </p:cNvPr>
            <p:cNvSpPr/>
            <p:nvPr/>
          </p:nvSpPr>
          <p:spPr>
            <a:xfrm rot="21104114">
              <a:off x="4184226" y="4415140"/>
              <a:ext cx="768994" cy="1071727"/>
            </a:xfrm>
            <a:prstGeom prst="rect">
              <a:avLst/>
            </a:prstGeom>
            <a:noFill/>
          </p:spPr>
          <p:txBody>
            <a:bodyPr wrap="none" lIns="91440" tIns="45720" rIns="91440" bIns="45720">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a:t>
              </a:r>
            </a:p>
          </p:txBody>
        </p:sp>
      </p:grpSp>
      <p:grpSp>
        <p:nvGrpSpPr>
          <p:cNvPr id="37" name="Group 36">
            <a:extLst>
              <a:ext uri="{FF2B5EF4-FFF2-40B4-BE49-F238E27FC236}">
                <a16:creationId xmlns:a16="http://schemas.microsoft.com/office/drawing/2014/main" id="{1CB42884-5644-778A-9F13-E6C6B5A8A773}"/>
              </a:ext>
            </a:extLst>
          </p:cNvPr>
          <p:cNvGrpSpPr/>
          <p:nvPr/>
        </p:nvGrpSpPr>
        <p:grpSpPr>
          <a:xfrm>
            <a:off x="419710" y="4580759"/>
            <a:ext cx="666187" cy="470061"/>
            <a:chOff x="5147748" y="1985250"/>
            <a:chExt cx="1803515" cy="985668"/>
          </a:xfrm>
        </p:grpSpPr>
        <p:grpSp>
          <p:nvGrpSpPr>
            <p:cNvPr id="38" name="Group 37">
              <a:extLst>
                <a:ext uri="{FF2B5EF4-FFF2-40B4-BE49-F238E27FC236}">
                  <a16:creationId xmlns:a16="http://schemas.microsoft.com/office/drawing/2014/main" id="{47ED4956-8B68-57E5-3B31-428F6113E46D}"/>
                </a:ext>
              </a:extLst>
            </p:cNvPr>
            <p:cNvGrpSpPr/>
            <p:nvPr/>
          </p:nvGrpSpPr>
          <p:grpSpPr>
            <a:xfrm>
              <a:off x="5147748" y="2592492"/>
              <a:ext cx="1519206" cy="298254"/>
              <a:chOff x="5147748" y="2592492"/>
              <a:chExt cx="1519206" cy="298254"/>
            </a:xfrm>
          </p:grpSpPr>
          <p:sp>
            <p:nvSpPr>
              <p:cNvPr id="48" name="Rounded Rectangle 318">
                <a:extLst>
                  <a:ext uri="{FF2B5EF4-FFF2-40B4-BE49-F238E27FC236}">
                    <a16:creationId xmlns:a16="http://schemas.microsoft.com/office/drawing/2014/main" id="{BCA2DEEA-BD83-3526-A3A3-D19C2EC53A81}"/>
                  </a:ext>
                </a:extLst>
              </p:cNvPr>
              <p:cNvSpPr/>
              <p:nvPr/>
            </p:nvSpPr>
            <p:spPr>
              <a:xfrm>
                <a:off x="5147748" y="2592492"/>
                <a:ext cx="1519206" cy="29825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19">
                <a:extLst>
                  <a:ext uri="{FF2B5EF4-FFF2-40B4-BE49-F238E27FC236}">
                    <a16:creationId xmlns:a16="http://schemas.microsoft.com/office/drawing/2014/main" id="{7D77C90A-84FC-831B-1D00-4A54C6EC9AF1}"/>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E7D986B-EEC3-F5CC-A8AB-0267EB47C655}"/>
                </a:ext>
              </a:extLst>
            </p:cNvPr>
            <p:cNvGrpSpPr/>
            <p:nvPr/>
          </p:nvGrpSpPr>
          <p:grpSpPr>
            <a:xfrm rot="10800000">
              <a:off x="5308870" y="2321989"/>
              <a:ext cx="1358084" cy="266622"/>
              <a:chOff x="5147748" y="2592492"/>
              <a:chExt cx="1519206" cy="298254"/>
            </a:xfrm>
          </p:grpSpPr>
          <p:sp>
            <p:nvSpPr>
              <p:cNvPr id="46" name="Rounded Rectangle 316">
                <a:extLst>
                  <a:ext uri="{FF2B5EF4-FFF2-40B4-BE49-F238E27FC236}">
                    <a16:creationId xmlns:a16="http://schemas.microsoft.com/office/drawing/2014/main" id="{FE5C1A96-5617-12ED-92DF-0F28B8BF5CDF}"/>
                  </a:ext>
                </a:extLst>
              </p:cNvPr>
              <p:cNvSpPr/>
              <p:nvPr/>
            </p:nvSpPr>
            <p:spPr>
              <a:xfrm>
                <a:off x="5147748" y="2592492"/>
                <a:ext cx="1519206" cy="29825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17">
                <a:extLst>
                  <a:ext uri="{FF2B5EF4-FFF2-40B4-BE49-F238E27FC236}">
                    <a16:creationId xmlns:a16="http://schemas.microsoft.com/office/drawing/2014/main" id="{185FA3D8-AB03-2599-6098-3D77BF8F79C5}"/>
                  </a:ext>
                </a:extLst>
              </p:cNvPr>
              <p:cNvSpPr/>
              <p:nvPr/>
            </p:nvSpPr>
            <p:spPr>
              <a:xfrm>
                <a:off x="5197789" y="2654582"/>
                <a:ext cx="1469165" cy="17407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EE7DAE95-F1A3-AC8E-DD31-CC5BBE1018B1}"/>
                </a:ext>
              </a:extLst>
            </p:cNvPr>
            <p:cNvGrpSpPr/>
            <p:nvPr/>
          </p:nvGrpSpPr>
          <p:grpSpPr>
            <a:xfrm rot="10800000">
              <a:off x="5523884" y="2091446"/>
              <a:ext cx="1130432" cy="221929"/>
              <a:chOff x="5147748" y="2592492"/>
              <a:chExt cx="1519206" cy="298254"/>
            </a:xfrm>
          </p:grpSpPr>
          <p:sp>
            <p:nvSpPr>
              <p:cNvPr id="44" name="Rounded Rectangle 314">
                <a:extLst>
                  <a:ext uri="{FF2B5EF4-FFF2-40B4-BE49-F238E27FC236}">
                    <a16:creationId xmlns:a16="http://schemas.microsoft.com/office/drawing/2014/main" id="{0EB4A6D3-F252-01DB-43D8-D8314EF06345}"/>
                  </a:ext>
                </a:extLst>
              </p:cNvPr>
              <p:cNvSpPr/>
              <p:nvPr/>
            </p:nvSpPr>
            <p:spPr>
              <a:xfrm>
                <a:off x="5147748" y="2592492"/>
                <a:ext cx="1519206" cy="29825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15">
                <a:extLst>
                  <a:ext uri="{FF2B5EF4-FFF2-40B4-BE49-F238E27FC236}">
                    <a16:creationId xmlns:a16="http://schemas.microsoft.com/office/drawing/2014/main" id="{B9C240EE-278D-14C3-D044-806B2BF26795}"/>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15971CAB-8582-38B8-8E9B-CDDBCA221AA4}"/>
                </a:ext>
              </a:extLst>
            </p:cNvPr>
            <p:cNvGrpSpPr/>
            <p:nvPr/>
          </p:nvGrpSpPr>
          <p:grpSpPr>
            <a:xfrm rot="4630343">
              <a:off x="6361675" y="2381330"/>
              <a:ext cx="985668" cy="193508"/>
              <a:chOff x="5147748" y="2592492"/>
              <a:chExt cx="1519206" cy="298254"/>
            </a:xfrm>
          </p:grpSpPr>
          <p:sp>
            <p:nvSpPr>
              <p:cNvPr id="42" name="Rounded Rectangle 312">
                <a:extLst>
                  <a:ext uri="{FF2B5EF4-FFF2-40B4-BE49-F238E27FC236}">
                    <a16:creationId xmlns:a16="http://schemas.microsoft.com/office/drawing/2014/main" id="{03909A3D-1F32-8CD4-2E53-170A65343F5D}"/>
                  </a:ext>
                </a:extLst>
              </p:cNvPr>
              <p:cNvSpPr/>
              <p:nvPr/>
            </p:nvSpPr>
            <p:spPr>
              <a:xfrm>
                <a:off x="5147748" y="2592492"/>
                <a:ext cx="1519206" cy="29825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313">
                <a:extLst>
                  <a:ext uri="{FF2B5EF4-FFF2-40B4-BE49-F238E27FC236}">
                    <a16:creationId xmlns:a16="http://schemas.microsoft.com/office/drawing/2014/main" id="{CF5EB4F0-C535-E2A8-3A65-E8FB6DA751DC}"/>
                  </a:ext>
                </a:extLst>
              </p:cNvPr>
              <p:cNvSpPr/>
              <p:nvPr/>
            </p:nvSpPr>
            <p:spPr>
              <a:xfrm>
                <a:off x="5197789" y="2654582"/>
                <a:ext cx="1469165" cy="174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a:extLst>
              <a:ext uri="{FF2B5EF4-FFF2-40B4-BE49-F238E27FC236}">
                <a16:creationId xmlns:a16="http://schemas.microsoft.com/office/drawing/2014/main" id="{B94D9A7A-F20C-6A62-FE82-B7E89786B711}"/>
              </a:ext>
            </a:extLst>
          </p:cNvPr>
          <p:cNvSpPr/>
          <p:nvPr/>
        </p:nvSpPr>
        <p:spPr>
          <a:xfrm>
            <a:off x="419709" y="5149262"/>
            <a:ext cx="577402" cy="1107996"/>
          </a:xfrm>
          <a:prstGeom prst="rect">
            <a:avLst/>
          </a:prstGeom>
        </p:spPr>
        <p:txBody>
          <a:bodyPr wrap="square">
            <a:spAutoFit/>
          </a:bodyPr>
          <a:lstStyle/>
          <a:p>
            <a:pPr algn="ctr"/>
            <a:r>
              <a:rPr lang="en-US" sz="6600" b="1" dirty="0">
                <a:solidFill>
                  <a:schemeClr val="bg2">
                    <a:lumMod val="75000"/>
                  </a:schemeClr>
                </a:solidFill>
                <a:latin typeface="Cooper Black" panose="0208090404030B020404" pitchFamily="18" charset="0"/>
                <a:cs typeface="Aharoni" panose="02010803020104030203" pitchFamily="2" charset="-79"/>
              </a:rPr>
              <a:t>?</a:t>
            </a:r>
          </a:p>
        </p:txBody>
      </p:sp>
      <p:cxnSp>
        <p:nvCxnSpPr>
          <p:cNvPr id="86" name="Straight Connector 85">
            <a:extLst>
              <a:ext uri="{FF2B5EF4-FFF2-40B4-BE49-F238E27FC236}">
                <a16:creationId xmlns:a16="http://schemas.microsoft.com/office/drawing/2014/main" id="{3F8F14A8-5D15-6B2A-99AE-94436F610A3D}"/>
              </a:ext>
            </a:extLst>
          </p:cNvPr>
          <p:cNvCxnSpPr/>
          <p:nvPr/>
        </p:nvCxnSpPr>
        <p:spPr>
          <a:xfrm flipH="1">
            <a:off x="2068643" y="4221328"/>
            <a:ext cx="3804" cy="1741448"/>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87" name="TextBox 86">
            <a:extLst>
              <a:ext uri="{FF2B5EF4-FFF2-40B4-BE49-F238E27FC236}">
                <a16:creationId xmlns:a16="http://schemas.microsoft.com/office/drawing/2014/main" id="{B4D7F216-2193-779F-8657-11600AA7533D}"/>
              </a:ext>
            </a:extLst>
          </p:cNvPr>
          <p:cNvSpPr txBox="1"/>
          <p:nvPr/>
        </p:nvSpPr>
        <p:spPr>
          <a:xfrm>
            <a:off x="1127666" y="3991316"/>
            <a:ext cx="924379" cy="461665"/>
          </a:xfrm>
          <a:prstGeom prst="rect">
            <a:avLst/>
          </a:prstGeom>
          <a:noFill/>
        </p:spPr>
        <p:txBody>
          <a:bodyPr wrap="square" rtlCol="0">
            <a:spAutoFit/>
          </a:bodyPr>
          <a:lstStyle/>
          <a:p>
            <a:r>
              <a:rPr lang="en-US" sz="1200" b="1" dirty="0">
                <a:solidFill>
                  <a:srgbClr val="BE4B27"/>
                </a:solidFill>
              </a:rPr>
              <a:t>XXXXXX</a:t>
            </a:r>
            <a:r>
              <a:rPr lang="en-US" sz="1200" dirty="0">
                <a:solidFill>
                  <a:schemeClr val="tx1">
                    <a:lumMod val="65000"/>
                    <a:lumOff val="35000"/>
                  </a:schemeClr>
                </a:solidFill>
              </a:rPr>
              <a:t> </a:t>
            </a:r>
            <a:r>
              <a:rPr lang="en-US" sz="1200" dirty="0">
                <a:solidFill>
                  <a:srgbClr val="174966"/>
                </a:solidFill>
              </a:rPr>
              <a:t>library visits</a:t>
            </a:r>
          </a:p>
        </p:txBody>
      </p:sp>
      <p:sp>
        <p:nvSpPr>
          <p:cNvPr id="88" name="TextBox 87">
            <a:extLst>
              <a:ext uri="{FF2B5EF4-FFF2-40B4-BE49-F238E27FC236}">
                <a16:creationId xmlns:a16="http://schemas.microsoft.com/office/drawing/2014/main" id="{39B02107-4CBD-44E7-6EEE-92B37B5D7B33}"/>
              </a:ext>
            </a:extLst>
          </p:cNvPr>
          <p:cNvSpPr txBox="1"/>
          <p:nvPr/>
        </p:nvSpPr>
        <p:spPr>
          <a:xfrm>
            <a:off x="1143371" y="4594002"/>
            <a:ext cx="881916" cy="646331"/>
          </a:xfrm>
          <a:prstGeom prst="rect">
            <a:avLst/>
          </a:prstGeom>
          <a:noFill/>
        </p:spPr>
        <p:txBody>
          <a:bodyPr wrap="square" rtlCol="0">
            <a:spAutoFit/>
          </a:bodyPr>
          <a:lstStyle/>
          <a:p>
            <a:r>
              <a:rPr lang="en-US" sz="1200" b="1" dirty="0">
                <a:solidFill>
                  <a:srgbClr val="BE4B27"/>
                </a:solidFill>
              </a:rPr>
              <a:t>XXXXXXXX</a:t>
            </a:r>
          </a:p>
          <a:p>
            <a:r>
              <a:rPr lang="en-US" sz="1200" dirty="0">
                <a:solidFill>
                  <a:srgbClr val="174966"/>
                </a:solidFill>
              </a:rPr>
              <a:t>Items provided</a:t>
            </a:r>
          </a:p>
        </p:txBody>
      </p:sp>
      <p:sp>
        <p:nvSpPr>
          <p:cNvPr id="89" name="TextBox 88">
            <a:extLst>
              <a:ext uri="{FF2B5EF4-FFF2-40B4-BE49-F238E27FC236}">
                <a16:creationId xmlns:a16="http://schemas.microsoft.com/office/drawing/2014/main" id="{85DA8476-0A38-9B69-B6EB-035CEAFEAC3B}"/>
              </a:ext>
            </a:extLst>
          </p:cNvPr>
          <p:cNvSpPr txBox="1"/>
          <p:nvPr/>
        </p:nvSpPr>
        <p:spPr>
          <a:xfrm>
            <a:off x="1163014" y="5278805"/>
            <a:ext cx="1221491" cy="830997"/>
          </a:xfrm>
          <a:prstGeom prst="rect">
            <a:avLst/>
          </a:prstGeom>
          <a:noFill/>
        </p:spPr>
        <p:txBody>
          <a:bodyPr wrap="square" rtlCol="0">
            <a:spAutoFit/>
          </a:bodyPr>
          <a:lstStyle/>
          <a:p>
            <a:r>
              <a:rPr lang="en-US" sz="1200" dirty="0">
                <a:solidFill>
                  <a:srgbClr val="174966"/>
                </a:solidFill>
              </a:rPr>
              <a:t>Over</a:t>
            </a:r>
            <a:r>
              <a:rPr lang="en-US" sz="1200" b="1" dirty="0">
                <a:solidFill>
                  <a:schemeClr val="tx1">
                    <a:lumMod val="65000"/>
                    <a:lumOff val="35000"/>
                  </a:schemeClr>
                </a:solidFill>
              </a:rPr>
              <a:t> </a:t>
            </a:r>
            <a:r>
              <a:rPr lang="en-US" sz="1200" b="1" dirty="0" smtClean="0">
                <a:solidFill>
                  <a:srgbClr val="BE4B27"/>
                </a:solidFill>
              </a:rPr>
              <a:t>XXXX</a:t>
            </a:r>
            <a:r>
              <a:rPr lang="en-US" sz="1200" b="1" dirty="0" smtClean="0">
                <a:solidFill>
                  <a:schemeClr val="tx1">
                    <a:lumMod val="65000"/>
                    <a:lumOff val="35000"/>
                  </a:schemeClr>
                </a:solidFill>
              </a:rPr>
              <a:t> </a:t>
            </a:r>
            <a:r>
              <a:rPr lang="en-US" sz="1200" dirty="0">
                <a:solidFill>
                  <a:srgbClr val="174966"/>
                </a:solidFill>
              </a:rPr>
              <a:t>information queries answered</a:t>
            </a:r>
          </a:p>
        </p:txBody>
      </p:sp>
      <p:grpSp>
        <p:nvGrpSpPr>
          <p:cNvPr id="90" name="Group 89">
            <a:extLst>
              <a:ext uri="{FF2B5EF4-FFF2-40B4-BE49-F238E27FC236}">
                <a16:creationId xmlns:a16="http://schemas.microsoft.com/office/drawing/2014/main" id="{DB3B2FB6-8D5D-4CFD-88A2-C9AF57FC56DE}"/>
              </a:ext>
            </a:extLst>
          </p:cNvPr>
          <p:cNvGrpSpPr/>
          <p:nvPr/>
        </p:nvGrpSpPr>
        <p:grpSpPr>
          <a:xfrm>
            <a:off x="370365" y="3839805"/>
            <a:ext cx="651469" cy="642285"/>
            <a:chOff x="-1567217" y="3802775"/>
            <a:chExt cx="687915" cy="678217"/>
          </a:xfrm>
        </p:grpSpPr>
        <p:sp>
          <p:nvSpPr>
            <p:cNvPr id="91" name="Rectangle 90">
              <a:extLst>
                <a:ext uri="{FF2B5EF4-FFF2-40B4-BE49-F238E27FC236}">
                  <a16:creationId xmlns:a16="http://schemas.microsoft.com/office/drawing/2014/main" id="{E845EA91-944F-E39E-606B-A5630C27B4D1}"/>
                </a:ext>
              </a:extLst>
            </p:cNvPr>
            <p:cNvSpPr/>
            <p:nvPr/>
          </p:nvSpPr>
          <p:spPr>
            <a:xfrm>
              <a:off x="-1440155" y="4091751"/>
              <a:ext cx="443413" cy="375086"/>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F5F2ACC4-D4B3-48B3-62A9-4017FBB95251}"/>
                </a:ext>
              </a:extLst>
            </p:cNvPr>
            <p:cNvSpPr/>
            <p:nvPr/>
          </p:nvSpPr>
          <p:spPr>
            <a:xfrm>
              <a:off x="-1567217" y="3802775"/>
              <a:ext cx="687915" cy="352221"/>
            </a:xfrm>
            <a:prstGeom prst="triangl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F3D99D50-382A-83D3-412F-C1880D6F1210}"/>
                </a:ext>
              </a:extLst>
            </p:cNvPr>
            <p:cNvSpPr/>
            <p:nvPr/>
          </p:nvSpPr>
          <p:spPr>
            <a:xfrm>
              <a:off x="-1335642" y="4307499"/>
              <a:ext cx="112382" cy="17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C6955A97-6978-51CE-BF42-0688CBEB30D2}"/>
              </a:ext>
            </a:extLst>
          </p:cNvPr>
          <p:cNvSpPr txBox="1"/>
          <p:nvPr/>
        </p:nvSpPr>
        <p:spPr>
          <a:xfrm>
            <a:off x="2927317" y="3924638"/>
            <a:ext cx="1271573" cy="646331"/>
          </a:xfrm>
          <a:prstGeom prst="rect">
            <a:avLst/>
          </a:prstGeom>
          <a:noFill/>
        </p:spPr>
        <p:txBody>
          <a:bodyPr wrap="square" rtlCol="0">
            <a:spAutoFit/>
          </a:bodyPr>
          <a:lstStyle/>
          <a:p>
            <a:r>
              <a:rPr lang="en-US" sz="1200" b="1" dirty="0">
                <a:solidFill>
                  <a:srgbClr val="BE4B27"/>
                </a:solidFill>
              </a:rPr>
              <a:t>XXXXX</a:t>
            </a:r>
            <a:r>
              <a:rPr lang="en-US" sz="1200" dirty="0">
                <a:solidFill>
                  <a:schemeClr val="tx1">
                    <a:lumMod val="65000"/>
                    <a:lumOff val="35000"/>
                  </a:schemeClr>
                </a:solidFill>
              </a:rPr>
              <a:t> </a:t>
            </a:r>
            <a:r>
              <a:rPr lang="en-US" sz="1200" dirty="0">
                <a:solidFill>
                  <a:srgbClr val="174966"/>
                </a:solidFill>
              </a:rPr>
              <a:t>programs for the community</a:t>
            </a:r>
          </a:p>
        </p:txBody>
      </p:sp>
      <p:sp>
        <p:nvSpPr>
          <p:cNvPr id="95" name="TextBox 94">
            <a:extLst>
              <a:ext uri="{FF2B5EF4-FFF2-40B4-BE49-F238E27FC236}">
                <a16:creationId xmlns:a16="http://schemas.microsoft.com/office/drawing/2014/main" id="{E33C6456-4E92-9FE3-50BB-C0421F430B28}"/>
              </a:ext>
            </a:extLst>
          </p:cNvPr>
          <p:cNvSpPr txBox="1"/>
          <p:nvPr/>
        </p:nvSpPr>
        <p:spPr>
          <a:xfrm>
            <a:off x="2944415" y="4605524"/>
            <a:ext cx="1318838" cy="646331"/>
          </a:xfrm>
          <a:prstGeom prst="rect">
            <a:avLst/>
          </a:prstGeom>
          <a:noFill/>
        </p:spPr>
        <p:txBody>
          <a:bodyPr wrap="square" rtlCol="0">
            <a:spAutoFit/>
          </a:bodyPr>
          <a:lstStyle/>
          <a:p>
            <a:r>
              <a:rPr lang="en-US" sz="1200" b="1" dirty="0">
                <a:solidFill>
                  <a:srgbClr val="BE4B27"/>
                </a:solidFill>
              </a:rPr>
              <a:t>XXXXXX</a:t>
            </a:r>
            <a:r>
              <a:rPr lang="en-US" sz="1200" dirty="0">
                <a:solidFill>
                  <a:schemeClr val="tx1">
                    <a:lumMod val="65000"/>
                    <a:lumOff val="35000"/>
                  </a:schemeClr>
                </a:solidFill>
              </a:rPr>
              <a:t> </a:t>
            </a:r>
            <a:r>
              <a:rPr lang="en-US" sz="1200" dirty="0">
                <a:solidFill>
                  <a:srgbClr val="174966"/>
                </a:solidFill>
              </a:rPr>
              <a:t>residents attended a program</a:t>
            </a:r>
          </a:p>
        </p:txBody>
      </p:sp>
      <p:sp>
        <p:nvSpPr>
          <p:cNvPr id="96" name="TextBox 95">
            <a:extLst>
              <a:ext uri="{FF2B5EF4-FFF2-40B4-BE49-F238E27FC236}">
                <a16:creationId xmlns:a16="http://schemas.microsoft.com/office/drawing/2014/main" id="{62231063-B7F8-CA7B-209F-18C27D03A1A8}"/>
              </a:ext>
            </a:extLst>
          </p:cNvPr>
          <p:cNvSpPr txBox="1"/>
          <p:nvPr/>
        </p:nvSpPr>
        <p:spPr>
          <a:xfrm>
            <a:off x="2959743" y="5371388"/>
            <a:ext cx="1341835" cy="646331"/>
          </a:xfrm>
          <a:prstGeom prst="rect">
            <a:avLst/>
          </a:prstGeom>
          <a:noFill/>
        </p:spPr>
        <p:txBody>
          <a:bodyPr wrap="square" rtlCol="0">
            <a:spAutoFit/>
          </a:bodyPr>
          <a:lstStyle/>
          <a:p>
            <a:r>
              <a:rPr lang="en-US" sz="1200" b="1" dirty="0">
                <a:solidFill>
                  <a:srgbClr val="BE4B27"/>
                </a:solidFill>
              </a:rPr>
              <a:t>XXXXX</a:t>
            </a:r>
            <a:r>
              <a:rPr lang="en-US" sz="1200" dirty="0">
                <a:solidFill>
                  <a:schemeClr val="tx1">
                    <a:lumMod val="65000"/>
                    <a:lumOff val="35000"/>
                  </a:schemeClr>
                </a:solidFill>
              </a:rPr>
              <a:t> </a:t>
            </a:r>
            <a:r>
              <a:rPr lang="en-US" sz="1200" dirty="0">
                <a:solidFill>
                  <a:srgbClr val="174966"/>
                </a:solidFill>
              </a:rPr>
              <a:t>uses of library computers and Wi-Fi</a:t>
            </a:r>
          </a:p>
        </p:txBody>
      </p:sp>
      <p:sp>
        <p:nvSpPr>
          <p:cNvPr id="99" name="TextBox 98">
            <a:extLst>
              <a:ext uri="{FF2B5EF4-FFF2-40B4-BE49-F238E27FC236}">
                <a16:creationId xmlns:a16="http://schemas.microsoft.com/office/drawing/2014/main" id="{D1EDFC63-A689-C9F3-CF85-B15B13939279}"/>
              </a:ext>
            </a:extLst>
          </p:cNvPr>
          <p:cNvSpPr txBox="1"/>
          <p:nvPr/>
        </p:nvSpPr>
        <p:spPr>
          <a:xfrm>
            <a:off x="691808" y="9766845"/>
            <a:ext cx="6966068" cy="261610"/>
          </a:xfrm>
          <a:prstGeom prst="rect">
            <a:avLst/>
          </a:prstGeom>
          <a:noFill/>
        </p:spPr>
        <p:txBody>
          <a:bodyPr wrap="square" rtlCol="0">
            <a:spAutoFit/>
          </a:bodyPr>
          <a:lstStyle/>
          <a:p>
            <a:r>
              <a:rPr lang="en-US" sz="1100" dirty="0">
                <a:solidFill>
                  <a:schemeClr val="bg1">
                    <a:lumMod val="75000"/>
                  </a:schemeClr>
                </a:solidFill>
              </a:rPr>
              <a:t>*Library data is from the FY22/23 Annual Statistical Report as reported by 1/4/24.  Children’s data comes from FLYP.</a:t>
            </a:r>
          </a:p>
        </p:txBody>
      </p:sp>
      <p:grpSp>
        <p:nvGrpSpPr>
          <p:cNvPr id="100" name="Group 99">
            <a:extLst>
              <a:ext uri="{FF2B5EF4-FFF2-40B4-BE49-F238E27FC236}">
                <a16:creationId xmlns:a16="http://schemas.microsoft.com/office/drawing/2014/main" id="{59F8B97A-25EB-4E6C-A1F9-318E52C0C92D}"/>
              </a:ext>
            </a:extLst>
          </p:cNvPr>
          <p:cNvGrpSpPr/>
          <p:nvPr/>
        </p:nvGrpSpPr>
        <p:grpSpPr>
          <a:xfrm>
            <a:off x="2001237" y="5507976"/>
            <a:ext cx="649311" cy="678484"/>
            <a:chOff x="5392680" y="2790614"/>
            <a:chExt cx="515907" cy="539086"/>
          </a:xfrm>
        </p:grpSpPr>
        <p:sp>
          <p:nvSpPr>
            <p:cNvPr id="101" name="Arc 100">
              <a:extLst>
                <a:ext uri="{FF2B5EF4-FFF2-40B4-BE49-F238E27FC236}">
                  <a16:creationId xmlns:a16="http://schemas.microsoft.com/office/drawing/2014/main" id="{594A5C84-E809-02F3-E542-67EC1CB81ECB}"/>
                </a:ext>
              </a:extLst>
            </p:cNvPr>
            <p:cNvSpPr/>
            <p:nvPr/>
          </p:nvSpPr>
          <p:spPr>
            <a:xfrm>
              <a:off x="5392680" y="2790614"/>
              <a:ext cx="515907" cy="539086"/>
            </a:xfrm>
            <a:prstGeom prst="arc">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a:extLst>
                <a:ext uri="{FF2B5EF4-FFF2-40B4-BE49-F238E27FC236}">
                  <a16:creationId xmlns:a16="http://schemas.microsoft.com/office/drawing/2014/main" id="{7DA584F5-E93A-8FF7-A9A0-E36992688BB1}"/>
                </a:ext>
              </a:extLst>
            </p:cNvPr>
            <p:cNvSpPr/>
            <p:nvPr/>
          </p:nvSpPr>
          <p:spPr>
            <a:xfrm>
              <a:off x="5460030" y="2873608"/>
              <a:ext cx="366668" cy="394710"/>
            </a:xfrm>
            <a:prstGeom prst="arc">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a:extLst>
                <a:ext uri="{FF2B5EF4-FFF2-40B4-BE49-F238E27FC236}">
                  <a16:creationId xmlns:a16="http://schemas.microsoft.com/office/drawing/2014/main" id="{67796621-2D44-AE3C-E85F-8935E03F2C37}"/>
                </a:ext>
              </a:extLst>
            </p:cNvPr>
            <p:cNvSpPr/>
            <p:nvPr/>
          </p:nvSpPr>
          <p:spPr>
            <a:xfrm rot="21204203">
              <a:off x="5568748" y="2966485"/>
              <a:ext cx="163772" cy="211363"/>
            </a:xfrm>
            <a:prstGeom prst="arc">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Oval 103">
              <a:extLst>
                <a:ext uri="{FF2B5EF4-FFF2-40B4-BE49-F238E27FC236}">
                  <a16:creationId xmlns:a16="http://schemas.microsoft.com/office/drawing/2014/main" id="{1091C17E-E0AB-1250-9A22-269A3A853EE5}"/>
                </a:ext>
              </a:extLst>
            </p:cNvPr>
            <p:cNvSpPr/>
            <p:nvPr/>
          </p:nvSpPr>
          <p:spPr>
            <a:xfrm>
              <a:off x="5620884" y="3023680"/>
              <a:ext cx="48234" cy="51364"/>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E447AEE0-194E-715A-F4A6-6AC1C1D3026E}"/>
              </a:ext>
            </a:extLst>
          </p:cNvPr>
          <p:cNvSpPr/>
          <p:nvPr/>
        </p:nvSpPr>
        <p:spPr>
          <a:xfrm>
            <a:off x="4525080" y="3590838"/>
            <a:ext cx="3171227" cy="3485239"/>
          </a:xfrm>
          <a:prstGeom prst="rect">
            <a:avLst/>
          </a:prstGeom>
          <a:solidFill>
            <a:srgbClr val="174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ABBF"/>
              </a:solidFill>
            </a:endParaRPr>
          </a:p>
        </p:txBody>
      </p:sp>
      <p:sp>
        <p:nvSpPr>
          <p:cNvPr id="3" name="Rectangle 2">
            <a:extLst>
              <a:ext uri="{FF2B5EF4-FFF2-40B4-BE49-F238E27FC236}">
                <a16:creationId xmlns:a16="http://schemas.microsoft.com/office/drawing/2014/main" id="{441116C5-C602-30C5-7B76-F6E10FDDF67C}"/>
              </a:ext>
            </a:extLst>
          </p:cNvPr>
          <p:cNvSpPr/>
          <p:nvPr/>
        </p:nvSpPr>
        <p:spPr>
          <a:xfrm>
            <a:off x="4383266" y="3304232"/>
            <a:ext cx="3100586" cy="3564058"/>
          </a:xfrm>
          <a:prstGeom prst="rect">
            <a:avLst/>
          </a:prstGeom>
          <a:solidFill>
            <a:srgbClr val="B6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ABBF"/>
              </a:solidFill>
            </a:endParaRPr>
          </a:p>
        </p:txBody>
      </p:sp>
      <p:sp>
        <p:nvSpPr>
          <p:cNvPr id="7" name="TextBox 6">
            <a:extLst>
              <a:ext uri="{FF2B5EF4-FFF2-40B4-BE49-F238E27FC236}">
                <a16:creationId xmlns:a16="http://schemas.microsoft.com/office/drawing/2014/main" id="{ECB8F80B-ECDC-B6AF-C73D-7E6EE4E265DE}"/>
              </a:ext>
            </a:extLst>
          </p:cNvPr>
          <p:cNvSpPr txBox="1"/>
          <p:nvPr/>
        </p:nvSpPr>
        <p:spPr>
          <a:xfrm>
            <a:off x="4383266" y="3464695"/>
            <a:ext cx="3086448" cy="1015663"/>
          </a:xfrm>
          <a:prstGeom prst="rect">
            <a:avLst/>
          </a:prstGeom>
          <a:noFill/>
        </p:spPr>
        <p:txBody>
          <a:bodyPr wrap="square" rtlCol="0">
            <a:spAutoFit/>
          </a:bodyPr>
          <a:lstStyle/>
          <a:p>
            <a:r>
              <a:rPr lang="en-US" sz="1200" dirty="0"/>
              <a:t>XXXX Library affected positive change through XXXX’s program(s). </a:t>
            </a:r>
            <a:endParaRPr lang="en-US" sz="1200" dirty="0" smtClean="0"/>
          </a:p>
          <a:p>
            <a:r>
              <a:rPr lang="en-US" sz="1200" dirty="0" smtClean="0"/>
              <a:t>(Insert </a:t>
            </a:r>
            <a:r>
              <a:rPr lang="en-US" sz="1200" dirty="0"/>
              <a:t>program narrative about your library with a picture. </a:t>
            </a:r>
            <a:r>
              <a:rPr lang="en-US" sz="1200" dirty="0" smtClean="0"/>
              <a:t>We recommend </a:t>
            </a:r>
            <a:r>
              <a:rPr lang="en-US" sz="1200" dirty="0"/>
              <a:t>776 character count with size 11.5 </a:t>
            </a:r>
            <a:r>
              <a:rPr lang="en-US" sz="1200" dirty="0" smtClean="0"/>
              <a:t>font).</a:t>
            </a:r>
            <a:endParaRPr lang="en-US" sz="1200" dirty="0"/>
          </a:p>
        </p:txBody>
      </p:sp>
      <p:pic>
        <p:nvPicPr>
          <p:cNvPr id="9" name="Picture 8" descr="Woman holding book in library">
            <a:extLst>
              <a:ext uri="{FF2B5EF4-FFF2-40B4-BE49-F238E27FC236}">
                <a16:creationId xmlns:a16="http://schemas.microsoft.com/office/drawing/2014/main" id="{1A96A285-2D64-3F06-8D1A-FC3C09B48EB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52771" y="5573008"/>
            <a:ext cx="1854881" cy="12390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Rectangle 30">
            <a:extLst>
              <a:ext uri="{FF2B5EF4-FFF2-40B4-BE49-F238E27FC236}">
                <a16:creationId xmlns:a16="http://schemas.microsoft.com/office/drawing/2014/main" id="{83E131ED-A7E0-20D9-33E6-EB9E2911BAEE}"/>
              </a:ext>
            </a:extLst>
          </p:cNvPr>
          <p:cNvSpPr/>
          <p:nvPr/>
        </p:nvSpPr>
        <p:spPr>
          <a:xfrm>
            <a:off x="5212729" y="8084875"/>
            <a:ext cx="2346385" cy="1608797"/>
          </a:xfrm>
          <a:prstGeom prst="rect">
            <a:avLst/>
          </a:prstGeom>
          <a:solidFill>
            <a:srgbClr val="B6D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BABBF"/>
              </a:solidFill>
            </a:endParaRPr>
          </a:p>
        </p:txBody>
      </p:sp>
      <p:sp>
        <p:nvSpPr>
          <p:cNvPr id="32" name="TextBox 31">
            <a:extLst>
              <a:ext uri="{FF2B5EF4-FFF2-40B4-BE49-F238E27FC236}">
                <a16:creationId xmlns:a16="http://schemas.microsoft.com/office/drawing/2014/main" id="{E034BE1E-B581-17BB-834A-CEDC8E1294D8}"/>
              </a:ext>
            </a:extLst>
          </p:cNvPr>
          <p:cNvSpPr txBox="1"/>
          <p:nvPr/>
        </p:nvSpPr>
        <p:spPr>
          <a:xfrm>
            <a:off x="5149355" y="8036615"/>
            <a:ext cx="2508521" cy="1046440"/>
          </a:xfrm>
          <a:prstGeom prst="rect">
            <a:avLst/>
          </a:prstGeom>
          <a:noFill/>
        </p:spPr>
        <p:txBody>
          <a:bodyPr wrap="square" rtlCol="0">
            <a:spAutoFit/>
          </a:bodyPr>
          <a:lstStyle/>
          <a:p>
            <a:r>
              <a:rPr lang="en-US" sz="1100" b="1" dirty="0">
                <a:solidFill>
                  <a:srgbClr val="174966"/>
                </a:solidFill>
              </a:rPr>
              <a:t>Last year the </a:t>
            </a:r>
            <a:r>
              <a:rPr lang="en-US" sz="1200" b="1" dirty="0">
                <a:solidFill>
                  <a:srgbClr val="174966"/>
                </a:solidFill>
              </a:rPr>
              <a:t>XXXXXXXX Library</a:t>
            </a:r>
          </a:p>
          <a:p>
            <a:r>
              <a:rPr lang="en-US" sz="1200" dirty="0"/>
              <a:t>provided youth the following opportunities to learn and grow:</a:t>
            </a:r>
          </a:p>
          <a:p>
            <a:r>
              <a:rPr lang="en-US" sz="1200" dirty="0"/>
              <a:t>(</a:t>
            </a:r>
            <a:r>
              <a:rPr lang="en-US" sz="1200" dirty="0" smtClean="0"/>
              <a:t>Insert </a:t>
            </a:r>
            <a:r>
              <a:rPr lang="en-US" sz="1200" dirty="0"/>
              <a:t>a list of youth programs that your library </a:t>
            </a:r>
            <a:r>
              <a:rPr lang="en-US" sz="1200" dirty="0" smtClean="0"/>
              <a:t>implemented.)</a:t>
            </a:r>
            <a:endParaRPr lang="en-US" sz="1200" dirty="0"/>
          </a:p>
        </p:txBody>
      </p:sp>
      <p:pic>
        <p:nvPicPr>
          <p:cNvPr id="36" name="Picture 35">
            <a:extLst>
              <a:ext uri="{FF2B5EF4-FFF2-40B4-BE49-F238E27FC236}">
                <a16:creationId xmlns:a16="http://schemas.microsoft.com/office/drawing/2014/main" id="{98C4A3DC-B371-0F88-F11F-349AFC7D7DCA}"/>
              </a:ext>
            </a:extLst>
          </p:cNvPr>
          <p:cNvPicPr>
            <a:picLocks noGrp="1" noRot="1" noChangeAspect="1" noMove="1" noResize="1" noEditPoints="1" noAdjustHandles="1" noChangeArrowheads="1" noChangeShapeType="1" noCrop="1"/>
          </p:cNvPicPr>
          <p:nvPr/>
        </p:nvPicPr>
        <p:blipFill>
          <a:blip r:embed="rId3"/>
          <a:stretch>
            <a:fillRect/>
          </a:stretch>
        </p:blipFill>
        <p:spPr>
          <a:xfrm>
            <a:off x="20566" y="1456835"/>
            <a:ext cx="7754432" cy="1810003"/>
          </a:xfrm>
          <a:prstGeom prst="rect">
            <a:avLst/>
          </a:prstGeom>
        </p:spPr>
      </p:pic>
      <p:pic>
        <p:nvPicPr>
          <p:cNvPr id="63" name="Picture 62">
            <a:extLst>
              <a:ext uri="{FF2B5EF4-FFF2-40B4-BE49-F238E27FC236}">
                <a16:creationId xmlns:a16="http://schemas.microsoft.com/office/drawing/2014/main" id="{9C660EE9-FF61-410E-CE2F-1AABD594320F}"/>
              </a:ext>
            </a:extLst>
          </p:cNvPr>
          <p:cNvPicPr>
            <a:picLocks noGrp="1" noRot="1" noChangeAspect="1" noMove="1" noResize="1" noEditPoints="1" noAdjustHandles="1" noChangeArrowheads="1" noChangeShapeType="1" noCrop="1"/>
          </p:cNvPicPr>
          <p:nvPr/>
        </p:nvPicPr>
        <p:blipFill>
          <a:blip r:embed="rId4"/>
          <a:stretch>
            <a:fillRect/>
          </a:stretch>
        </p:blipFill>
        <p:spPr>
          <a:xfrm>
            <a:off x="30092" y="15917"/>
            <a:ext cx="7735380" cy="1428949"/>
          </a:xfrm>
          <a:prstGeom prst="rect">
            <a:avLst/>
          </a:prstGeom>
        </p:spPr>
      </p:pic>
      <p:pic>
        <p:nvPicPr>
          <p:cNvPr id="82" name="Picture 81">
            <a:extLst>
              <a:ext uri="{FF2B5EF4-FFF2-40B4-BE49-F238E27FC236}">
                <a16:creationId xmlns:a16="http://schemas.microsoft.com/office/drawing/2014/main" id="{B6CF843F-35F6-7FF1-9800-FAFA717DD4BB}"/>
              </a:ext>
            </a:extLst>
          </p:cNvPr>
          <p:cNvPicPr>
            <a:picLocks noChangeAspect="1"/>
          </p:cNvPicPr>
          <p:nvPr/>
        </p:nvPicPr>
        <p:blipFill>
          <a:blip r:embed="rId5"/>
          <a:stretch>
            <a:fillRect/>
          </a:stretch>
        </p:blipFill>
        <p:spPr>
          <a:xfrm>
            <a:off x="49480" y="7150174"/>
            <a:ext cx="5077534" cy="2638793"/>
          </a:xfrm>
          <a:prstGeom prst="rect">
            <a:avLst/>
          </a:prstGeom>
        </p:spPr>
      </p:pic>
      <p:pic>
        <p:nvPicPr>
          <p:cNvPr id="97" name="Picture 96">
            <a:extLst>
              <a:ext uri="{FF2B5EF4-FFF2-40B4-BE49-F238E27FC236}">
                <a16:creationId xmlns:a16="http://schemas.microsoft.com/office/drawing/2014/main" id="{C0B5D38A-B081-E6BC-FF00-78F86C3692F6}"/>
              </a:ext>
            </a:extLst>
          </p:cNvPr>
          <p:cNvPicPr>
            <a:picLocks noChangeAspect="1"/>
          </p:cNvPicPr>
          <p:nvPr/>
        </p:nvPicPr>
        <p:blipFill>
          <a:blip r:embed="rId6"/>
          <a:stretch>
            <a:fillRect/>
          </a:stretch>
        </p:blipFill>
        <p:spPr>
          <a:xfrm>
            <a:off x="5307979" y="7117638"/>
            <a:ext cx="2162477" cy="943107"/>
          </a:xfrm>
          <a:prstGeom prst="rect">
            <a:avLst/>
          </a:prstGeom>
        </p:spPr>
      </p:pic>
      <p:sp>
        <p:nvSpPr>
          <p:cNvPr id="4" name="TextBox 3"/>
          <p:cNvSpPr txBox="1"/>
          <p:nvPr/>
        </p:nvSpPr>
        <p:spPr>
          <a:xfrm>
            <a:off x="558647" y="6448133"/>
            <a:ext cx="3123337" cy="307777"/>
          </a:xfrm>
          <a:prstGeom prst="rect">
            <a:avLst/>
          </a:prstGeom>
          <a:noFill/>
        </p:spPr>
        <p:txBody>
          <a:bodyPr wrap="square" rtlCol="0">
            <a:spAutoFit/>
          </a:bodyPr>
          <a:lstStyle/>
          <a:p>
            <a:r>
              <a:rPr lang="en-US" sz="1400" dirty="0" smtClean="0"/>
              <a:t>(More icons available on slide 4.)</a:t>
            </a:r>
            <a:endParaRPr lang="en-US" sz="1400" dirty="0"/>
          </a:p>
        </p:txBody>
      </p:sp>
    </p:spTree>
    <p:extLst>
      <p:ext uri="{BB962C8B-B14F-4D97-AF65-F5344CB8AC3E}">
        <p14:creationId xmlns:p14="http://schemas.microsoft.com/office/powerpoint/2010/main" val="141765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4E53C3BF-2E8D-5A6C-C442-0D1832FE34A0}"/>
              </a:ext>
            </a:extLst>
          </p:cNvPr>
          <p:cNvPicPr>
            <a:picLocks noChangeAspect="1"/>
          </p:cNvPicPr>
          <p:nvPr/>
        </p:nvPicPr>
        <p:blipFill>
          <a:blip r:embed="rId2"/>
          <a:stretch>
            <a:fillRect/>
          </a:stretch>
        </p:blipFill>
        <p:spPr>
          <a:xfrm>
            <a:off x="14127" y="8194690"/>
            <a:ext cx="3505689" cy="1019317"/>
          </a:xfrm>
          <a:prstGeom prst="rect">
            <a:avLst/>
          </a:prstGeom>
        </p:spPr>
      </p:pic>
      <p:sp>
        <p:nvSpPr>
          <p:cNvPr id="5" name="Rectangle 4">
            <a:extLst>
              <a:ext uri="{FF2B5EF4-FFF2-40B4-BE49-F238E27FC236}">
                <a16:creationId xmlns:a16="http://schemas.microsoft.com/office/drawing/2014/main" id="{EDCDF77C-E224-EB4E-3405-A0C54C2D218E}"/>
              </a:ext>
            </a:extLst>
          </p:cNvPr>
          <p:cNvSpPr/>
          <p:nvPr/>
        </p:nvSpPr>
        <p:spPr>
          <a:xfrm>
            <a:off x="30336" y="0"/>
            <a:ext cx="7772400" cy="1446835"/>
          </a:xfrm>
          <a:prstGeom prst="rect">
            <a:avLst/>
          </a:prstGeom>
          <a:solidFill>
            <a:srgbClr val="EFC4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014B74-DE25-84FC-657B-DE5E7D6A4F14}"/>
              </a:ext>
            </a:extLst>
          </p:cNvPr>
          <p:cNvSpPr/>
          <p:nvPr/>
        </p:nvSpPr>
        <p:spPr>
          <a:xfrm>
            <a:off x="1" y="0"/>
            <a:ext cx="7772399" cy="1200329"/>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ontserrat Black" pitchFamily="2" charset="0"/>
              </a:rPr>
              <a:t>XXXXXX Library Strengthens XXXXXX Community</a:t>
            </a:r>
          </a:p>
        </p:txBody>
      </p:sp>
      <p:sp>
        <p:nvSpPr>
          <p:cNvPr id="6" name="TextBox 5">
            <a:extLst>
              <a:ext uri="{FF2B5EF4-FFF2-40B4-BE49-F238E27FC236}">
                <a16:creationId xmlns:a16="http://schemas.microsoft.com/office/drawing/2014/main" id="{64314A92-96B2-7BFD-1F98-C327460FB182}"/>
              </a:ext>
            </a:extLst>
          </p:cNvPr>
          <p:cNvSpPr txBox="1"/>
          <p:nvPr/>
        </p:nvSpPr>
        <p:spPr>
          <a:xfrm>
            <a:off x="457200" y="1139001"/>
            <a:ext cx="6857999" cy="307777"/>
          </a:xfrm>
          <a:prstGeom prst="rect">
            <a:avLst/>
          </a:prstGeom>
          <a:noFill/>
        </p:spPr>
        <p:txBody>
          <a:bodyPr wrap="square" rtlCol="0">
            <a:spAutoFit/>
          </a:bodyPr>
          <a:lstStyle/>
          <a:p>
            <a:pPr algn="ctr"/>
            <a:r>
              <a:rPr lang="en-US" sz="1400" dirty="0">
                <a:latin typeface="Montserrat" pitchFamily="2" charset="0"/>
              </a:rPr>
              <a:t>XXXX residents value XXXXX library because it supports the </a:t>
            </a:r>
            <a:r>
              <a:rPr lang="en-US" sz="1400" dirty="0" smtClean="0">
                <a:latin typeface="Montserrat" pitchFamily="2" charset="0"/>
              </a:rPr>
              <a:t>community.</a:t>
            </a:r>
            <a:endParaRPr lang="en-US" sz="1400" dirty="0">
              <a:latin typeface="Montserrat" pitchFamily="2" charset="0"/>
            </a:endParaRPr>
          </a:p>
        </p:txBody>
      </p:sp>
      <p:sp>
        <p:nvSpPr>
          <p:cNvPr id="8" name="TextBox 7">
            <a:extLst>
              <a:ext uri="{FF2B5EF4-FFF2-40B4-BE49-F238E27FC236}">
                <a16:creationId xmlns:a16="http://schemas.microsoft.com/office/drawing/2014/main" id="{1DA3A619-28A8-7E41-E7BB-1230C63E7209}"/>
              </a:ext>
            </a:extLst>
          </p:cNvPr>
          <p:cNvSpPr txBox="1"/>
          <p:nvPr/>
        </p:nvSpPr>
        <p:spPr>
          <a:xfrm>
            <a:off x="30336" y="1638300"/>
            <a:ext cx="1353964" cy="369332"/>
          </a:xfrm>
          <a:prstGeom prst="rect">
            <a:avLst/>
          </a:prstGeom>
          <a:noFill/>
        </p:spPr>
        <p:txBody>
          <a:bodyPr wrap="square" rtlCol="0">
            <a:spAutoFit/>
          </a:bodyPr>
          <a:lstStyle/>
          <a:p>
            <a:r>
              <a:rPr lang="en-US" b="1" dirty="0"/>
              <a:t>Quick Stats</a:t>
            </a:r>
          </a:p>
        </p:txBody>
      </p:sp>
      <p:sp>
        <p:nvSpPr>
          <p:cNvPr id="31" name="TextBox 30">
            <a:extLst>
              <a:ext uri="{FF2B5EF4-FFF2-40B4-BE49-F238E27FC236}">
                <a16:creationId xmlns:a16="http://schemas.microsoft.com/office/drawing/2014/main" id="{A783D7CA-D66E-95B3-6B59-266A9FCC45AA}"/>
              </a:ext>
            </a:extLst>
          </p:cNvPr>
          <p:cNvSpPr txBox="1"/>
          <p:nvPr/>
        </p:nvSpPr>
        <p:spPr>
          <a:xfrm>
            <a:off x="61440" y="1915324"/>
            <a:ext cx="4886960" cy="1015663"/>
          </a:xfrm>
          <a:prstGeom prst="rect">
            <a:avLst/>
          </a:prstGeom>
          <a:noFill/>
        </p:spPr>
        <p:txBody>
          <a:bodyPr wrap="square" rtlCol="0">
            <a:spAutoFit/>
          </a:bodyPr>
          <a:lstStyle/>
          <a:p>
            <a:r>
              <a:rPr lang="en-US" sz="1200" dirty="0">
                <a:latin typeface="Montserrat" pitchFamily="2" charset="0"/>
              </a:rPr>
              <a:t>Population Size Served					XXXXX</a:t>
            </a:r>
          </a:p>
          <a:p>
            <a:r>
              <a:rPr lang="en-US" sz="1200" dirty="0">
                <a:latin typeface="Montserrat" pitchFamily="2" charset="0"/>
              </a:rPr>
              <a:t>Number of Public Library Branches 			XXX</a:t>
            </a:r>
            <a:br>
              <a:rPr lang="en-US" sz="1200" dirty="0">
                <a:latin typeface="Montserrat" pitchFamily="2" charset="0"/>
              </a:rPr>
            </a:br>
            <a:r>
              <a:rPr lang="en-US" sz="1200" dirty="0">
                <a:latin typeface="Montserrat" pitchFamily="2" charset="0"/>
              </a:rPr>
              <a:t>and Bookmobiles (Outlets)</a:t>
            </a:r>
          </a:p>
          <a:p>
            <a:r>
              <a:rPr lang="en-US" sz="1200" dirty="0">
                <a:latin typeface="Montserrat" pitchFamily="2" charset="0"/>
              </a:rPr>
              <a:t>Number of Full-Time Equivalent Librarians	XXX</a:t>
            </a:r>
          </a:p>
          <a:p>
            <a:r>
              <a:rPr lang="en-US" sz="1200" dirty="0">
                <a:latin typeface="Montserrat" pitchFamily="2" charset="0"/>
              </a:rPr>
              <a:t>Number of Full-Time Equivalent Staff		XXX</a:t>
            </a:r>
          </a:p>
        </p:txBody>
      </p:sp>
      <p:cxnSp>
        <p:nvCxnSpPr>
          <p:cNvPr id="33" name="Straight Connector 32">
            <a:extLst>
              <a:ext uri="{FF2B5EF4-FFF2-40B4-BE49-F238E27FC236}">
                <a16:creationId xmlns:a16="http://schemas.microsoft.com/office/drawing/2014/main" id="{87517DC2-F75C-DA9D-393F-BFE960454F99}"/>
              </a:ext>
            </a:extLst>
          </p:cNvPr>
          <p:cNvCxnSpPr>
            <a:cxnSpLocks/>
          </p:cNvCxnSpPr>
          <p:nvPr/>
        </p:nvCxnSpPr>
        <p:spPr>
          <a:xfrm flipV="1">
            <a:off x="61440" y="2130797"/>
            <a:ext cx="4281960" cy="10423"/>
          </a:xfrm>
          <a:prstGeom prst="line">
            <a:avLst/>
          </a:prstGeom>
          <a:ln w="12700">
            <a:solidFill>
              <a:srgbClr val="1749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5661DC6-B98A-8FC4-750E-82D22F0A207D}"/>
              </a:ext>
            </a:extLst>
          </p:cNvPr>
          <p:cNvCxnSpPr>
            <a:cxnSpLocks/>
          </p:cNvCxnSpPr>
          <p:nvPr/>
        </p:nvCxnSpPr>
        <p:spPr>
          <a:xfrm flipV="1">
            <a:off x="61440" y="2688116"/>
            <a:ext cx="4281960" cy="1744"/>
          </a:xfrm>
          <a:prstGeom prst="line">
            <a:avLst/>
          </a:prstGeom>
          <a:ln w="12700">
            <a:solidFill>
              <a:srgbClr val="1749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EF5E3E4-3247-D176-1E4A-CDC97C131906}"/>
              </a:ext>
            </a:extLst>
          </p:cNvPr>
          <p:cNvCxnSpPr>
            <a:cxnSpLocks/>
          </p:cNvCxnSpPr>
          <p:nvPr/>
        </p:nvCxnSpPr>
        <p:spPr>
          <a:xfrm flipV="1">
            <a:off x="61440" y="2490235"/>
            <a:ext cx="4281960" cy="13888"/>
          </a:xfrm>
          <a:prstGeom prst="line">
            <a:avLst/>
          </a:prstGeom>
          <a:ln w="12700">
            <a:solidFill>
              <a:srgbClr val="17496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417485-E7FE-5401-12BB-5ABB904B0F36}"/>
              </a:ext>
            </a:extLst>
          </p:cNvPr>
          <p:cNvCxnSpPr>
            <a:cxnSpLocks/>
          </p:cNvCxnSpPr>
          <p:nvPr/>
        </p:nvCxnSpPr>
        <p:spPr>
          <a:xfrm>
            <a:off x="61440" y="2880360"/>
            <a:ext cx="4281960" cy="0"/>
          </a:xfrm>
          <a:prstGeom prst="line">
            <a:avLst/>
          </a:prstGeom>
          <a:ln w="12700">
            <a:solidFill>
              <a:srgbClr val="174966"/>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8C98365-E29D-946E-8452-6A964783F2E8}"/>
              </a:ext>
            </a:extLst>
          </p:cNvPr>
          <p:cNvSpPr txBox="1"/>
          <p:nvPr/>
        </p:nvSpPr>
        <p:spPr>
          <a:xfrm>
            <a:off x="5090160" y="2689860"/>
            <a:ext cx="2682240" cy="307777"/>
          </a:xfrm>
          <a:prstGeom prst="rect">
            <a:avLst/>
          </a:prstGeom>
          <a:noFill/>
        </p:spPr>
        <p:txBody>
          <a:bodyPr wrap="square" rtlCol="0">
            <a:spAutoFit/>
          </a:bodyPr>
          <a:lstStyle/>
          <a:p>
            <a:r>
              <a:rPr lang="en-US" sz="1400" dirty="0"/>
              <a:t>Rural      Town    Suburb      City</a:t>
            </a:r>
          </a:p>
        </p:txBody>
      </p:sp>
      <p:sp>
        <p:nvSpPr>
          <p:cNvPr id="64" name="TextBox 63">
            <a:extLst>
              <a:ext uri="{FF2B5EF4-FFF2-40B4-BE49-F238E27FC236}">
                <a16:creationId xmlns:a16="http://schemas.microsoft.com/office/drawing/2014/main" id="{7BEADC9B-1799-F9AC-7B4C-B01C356AA39D}"/>
              </a:ext>
            </a:extLst>
          </p:cNvPr>
          <p:cNvSpPr txBox="1"/>
          <p:nvPr/>
        </p:nvSpPr>
        <p:spPr>
          <a:xfrm>
            <a:off x="4698272" y="1581671"/>
            <a:ext cx="2971576" cy="369332"/>
          </a:xfrm>
          <a:prstGeom prst="rect">
            <a:avLst/>
          </a:prstGeom>
          <a:noFill/>
        </p:spPr>
        <p:txBody>
          <a:bodyPr wrap="square" rtlCol="0">
            <a:spAutoFit/>
          </a:bodyPr>
          <a:lstStyle/>
          <a:p>
            <a:pPr algn="ctr"/>
            <a:r>
              <a:rPr lang="en-US" b="1" dirty="0"/>
              <a:t>Populations Served by Locale</a:t>
            </a:r>
          </a:p>
        </p:txBody>
      </p:sp>
      <p:sp>
        <p:nvSpPr>
          <p:cNvPr id="66" name="Rectangle 65">
            <a:extLst>
              <a:ext uri="{FF2B5EF4-FFF2-40B4-BE49-F238E27FC236}">
                <a16:creationId xmlns:a16="http://schemas.microsoft.com/office/drawing/2014/main" id="{0CBA10E1-6C4A-0895-9AC6-3941377A286E}"/>
              </a:ext>
            </a:extLst>
          </p:cNvPr>
          <p:cNvSpPr/>
          <p:nvPr/>
        </p:nvSpPr>
        <p:spPr>
          <a:xfrm>
            <a:off x="5154094" y="2136212"/>
            <a:ext cx="353788" cy="569533"/>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CD72C07-4CD5-C226-7BE9-D61CA4F65341}"/>
              </a:ext>
            </a:extLst>
          </p:cNvPr>
          <p:cNvSpPr/>
          <p:nvPr/>
        </p:nvSpPr>
        <p:spPr>
          <a:xfrm>
            <a:off x="5838920" y="2236451"/>
            <a:ext cx="353788" cy="451665"/>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C69B84E9-5B5B-6826-D04C-2195096685C2}"/>
              </a:ext>
            </a:extLst>
          </p:cNvPr>
          <p:cNvSpPr/>
          <p:nvPr/>
        </p:nvSpPr>
        <p:spPr>
          <a:xfrm>
            <a:off x="6421152" y="2382083"/>
            <a:ext cx="353788" cy="307777"/>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EEC5C56-96DD-8BEB-28D3-A7F4A28B6B65}"/>
              </a:ext>
            </a:extLst>
          </p:cNvPr>
          <p:cNvSpPr/>
          <p:nvPr/>
        </p:nvSpPr>
        <p:spPr>
          <a:xfrm>
            <a:off x="7071218" y="2535899"/>
            <a:ext cx="353788" cy="175758"/>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F11297D7-DC8D-D2B4-80EF-479E1D475E8A}"/>
              </a:ext>
            </a:extLst>
          </p:cNvPr>
          <p:cNvSpPr txBox="1"/>
          <p:nvPr/>
        </p:nvSpPr>
        <p:spPr>
          <a:xfrm>
            <a:off x="5071621" y="1886147"/>
            <a:ext cx="596713" cy="307777"/>
          </a:xfrm>
          <a:prstGeom prst="rect">
            <a:avLst/>
          </a:prstGeom>
          <a:noFill/>
        </p:spPr>
        <p:txBody>
          <a:bodyPr wrap="square" rtlCol="0">
            <a:spAutoFit/>
          </a:bodyPr>
          <a:lstStyle/>
          <a:p>
            <a:r>
              <a:rPr lang="en-US" sz="1400" b="1" dirty="0">
                <a:solidFill>
                  <a:srgbClr val="174966"/>
                </a:solidFill>
              </a:rPr>
              <a:t>XX%</a:t>
            </a:r>
          </a:p>
        </p:txBody>
      </p:sp>
      <p:sp>
        <p:nvSpPr>
          <p:cNvPr id="97" name="TextBox 96">
            <a:extLst>
              <a:ext uri="{FF2B5EF4-FFF2-40B4-BE49-F238E27FC236}">
                <a16:creationId xmlns:a16="http://schemas.microsoft.com/office/drawing/2014/main" id="{AE33755F-8CDC-671F-8297-C157924A9E0A}"/>
              </a:ext>
            </a:extLst>
          </p:cNvPr>
          <p:cNvSpPr txBox="1"/>
          <p:nvPr/>
        </p:nvSpPr>
        <p:spPr>
          <a:xfrm>
            <a:off x="5772243" y="1987062"/>
            <a:ext cx="596713" cy="307777"/>
          </a:xfrm>
          <a:prstGeom prst="rect">
            <a:avLst/>
          </a:prstGeom>
          <a:noFill/>
        </p:spPr>
        <p:txBody>
          <a:bodyPr wrap="square" rtlCol="0">
            <a:spAutoFit/>
          </a:bodyPr>
          <a:lstStyle/>
          <a:p>
            <a:r>
              <a:rPr lang="en-US" sz="1400" b="1" dirty="0">
                <a:solidFill>
                  <a:srgbClr val="174966"/>
                </a:solidFill>
              </a:rPr>
              <a:t>XX%</a:t>
            </a:r>
          </a:p>
        </p:txBody>
      </p:sp>
      <p:sp>
        <p:nvSpPr>
          <p:cNvPr id="98" name="TextBox 97">
            <a:extLst>
              <a:ext uri="{FF2B5EF4-FFF2-40B4-BE49-F238E27FC236}">
                <a16:creationId xmlns:a16="http://schemas.microsoft.com/office/drawing/2014/main" id="{7860A35A-5CA1-A2AC-4D2D-E867294CE9B1}"/>
              </a:ext>
            </a:extLst>
          </p:cNvPr>
          <p:cNvSpPr txBox="1"/>
          <p:nvPr/>
        </p:nvSpPr>
        <p:spPr>
          <a:xfrm>
            <a:off x="6368956" y="2130797"/>
            <a:ext cx="596713" cy="307777"/>
          </a:xfrm>
          <a:prstGeom prst="rect">
            <a:avLst/>
          </a:prstGeom>
          <a:noFill/>
        </p:spPr>
        <p:txBody>
          <a:bodyPr wrap="square" rtlCol="0">
            <a:spAutoFit/>
          </a:bodyPr>
          <a:lstStyle/>
          <a:p>
            <a:r>
              <a:rPr lang="en-US" sz="1400" b="1" dirty="0">
                <a:solidFill>
                  <a:srgbClr val="174966"/>
                </a:solidFill>
              </a:rPr>
              <a:t>XX%</a:t>
            </a:r>
          </a:p>
        </p:txBody>
      </p:sp>
      <p:sp>
        <p:nvSpPr>
          <p:cNvPr id="105" name="TextBox 104">
            <a:extLst>
              <a:ext uri="{FF2B5EF4-FFF2-40B4-BE49-F238E27FC236}">
                <a16:creationId xmlns:a16="http://schemas.microsoft.com/office/drawing/2014/main" id="{001CF314-D8F6-1692-5D20-5B207D473777}"/>
              </a:ext>
            </a:extLst>
          </p:cNvPr>
          <p:cNvSpPr txBox="1"/>
          <p:nvPr/>
        </p:nvSpPr>
        <p:spPr>
          <a:xfrm>
            <a:off x="6990460" y="2261377"/>
            <a:ext cx="596713" cy="307777"/>
          </a:xfrm>
          <a:prstGeom prst="rect">
            <a:avLst/>
          </a:prstGeom>
          <a:noFill/>
        </p:spPr>
        <p:txBody>
          <a:bodyPr wrap="square" rtlCol="0">
            <a:spAutoFit/>
          </a:bodyPr>
          <a:lstStyle/>
          <a:p>
            <a:r>
              <a:rPr lang="en-US" sz="1400" b="1" dirty="0">
                <a:solidFill>
                  <a:srgbClr val="174966"/>
                </a:solidFill>
              </a:rPr>
              <a:t>XX%</a:t>
            </a:r>
          </a:p>
        </p:txBody>
      </p:sp>
      <p:sp>
        <p:nvSpPr>
          <p:cNvPr id="107" name="Rectangle 106">
            <a:extLst>
              <a:ext uri="{FF2B5EF4-FFF2-40B4-BE49-F238E27FC236}">
                <a16:creationId xmlns:a16="http://schemas.microsoft.com/office/drawing/2014/main" id="{7965628F-7443-A5AB-8FB6-3AFC4AD42E36}"/>
              </a:ext>
            </a:extLst>
          </p:cNvPr>
          <p:cNvSpPr/>
          <p:nvPr/>
        </p:nvSpPr>
        <p:spPr>
          <a:xfrm>
            <a:off x="534149" y="3860564"/>
            <a:ext cx="353788" cy="569533"/>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02C5DC85-B52B-0D63-ED73-076A6D9E267A}"/>
              </a:ext>
            </a:extLst>
          </p:cNvPr>
          <p:cNvSpPr/>
          <p:nvPr/>
        </p:nvSpPr>
        <p:spPr>
          <a:xfrm>
            <a:off x="1642276" y="4286605"/>
            <a:ext cx="353788" cy="146928"/>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45B6C7D-4E23-5764-F1DC-BC4099FA11D1}"/>
              </a:ext>
            </a:extLst>
          </p:cNvPr>
          <p:cNvSpPr/>
          <p:nvPr/>
        </p:nvSpPr>
        <p:spPr>
          <a:xfrm>
            <a:off x="2908529" y="4063330"/>
            <a:ext cx="353788" cy="369332"/>
          </a:xfrm>
          <a:prstGeom prst="rect">
            <a:avLst/>
          </a:prstGeom>
          <a:solidFill>
            <a:srgbClr val="BE4B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EB36F280-7FAE-E097-A323-5BA9C70B90A4}"/>
              </a:ext>
            </a:extLst>
          </p:cNvPr>
          <p:cNvSpPr txBox="1"/>
          <p:nvPr/>
        </p:nvSpPr>
        <p:spPr>
          <a:xfrm>
            <a:off x="30336" y="3221976"/>
            <a:ext cx="3489480" cy="369332"/>
          </a:xfrm>
          <a:prstGeom prst="rect">
            <a:avLst/>
          </a:prstGeom>
          <a:noFill/>
        </p:spPr>
        <p:txBody>
          <a:bodyPr wrap="square" rtlCol="0">
            <a:spAutoFit/>
          </a:bodyPr>
          <a:lstStyle/>
          <a:p>
            <a:r>
              <a:rPr lang="en-US" b="1" dirty="0"/>
              <a:t>Operating Expenditures Per Person</a:t>
            </a:r>
          </a:p>
        </p:txBody>
      </p:sp>
      <p:sp>
        <p:nvSpPr>
          <p:cNvPr id="119" name="TextBox 118">
            <a:extLst>
              <a:ext uri="{FF2B5EF4-FFF2-40B4-BE49-F238E27FC236}">
                <a16:creationId xmlns:a16="http://schemas.microsoft.com/office/drawing/2014/main" id="{D04D30AD-F08A-59E6-36E2-79EE2A095176}"/>
              </a:ext>
            </a:extLst>
          </p:cNvPr>
          <p:cNvSpPr txBox="1"/>
          <p:nvPr/>
        </p:nvSpPr>
        <p:spPr>
          <a:xfrm>
            <a:off x="330583" y="3625146"/>
            <a:ext cx="722450" cy="307777"/>
          </a:xfrm>
          <a:prstGeom prst="rect">
            <a:avLst/>
          </a:prstGeom>
          <a:noFill/>
        </p:spPr>
        <p:txBody>
          <a:bodyPr wrap="square" rtlCol="0">
            <a:spAutoFit/>
          </a:bodyPr>
          <a:lstStyle/>
          <a:p>
            <a:r>
              <a:rPr lang="en-US" sz="1400" b="1" dirty="0">
                <a:solidFill>
                  <a:srgbClr val="174966"/>
                </a:solidFill>
              </a:rPr>
              <a:t>$XX.XX</a:t>
            </a:r>
          </a:p>
        </p:txBody>
      </p:sp>
      <p:sp>
        <p:nvSpPr>
          <p:cNvPr id="120" name="TextBox 119">
            <a:extLst>
              <a:ext uri="{FF2B5EF4-FFF2-40B4-BE49-F238E27FC236}">
                <a16:creationId xmlns:a16="http://schemas.microsoft.com/office/drawing/2014/main" id="{90C2DE4D-AD81-5925-AAE6-6753E031BAAE}"/>
              </a:ext>
            </a:extLst>
          </p:cNvPr>
          <p:cNvSpPr txBox="1"/>
          <p:nvPr/>
        </p:nvSpPr>
        <p:spPr>
          <a:xfrm>
            <a:off x="1457945" y="3999431"/>
            <a:ext cx="722450" cy="307777"/>
          </a:xfrm>
          <a:prstGeom prst="rect">
            <a:avLst/>
          </a:prstGeom>
          <a:noFill/>
        </p:spPr>
        <p:txBody>
          <a:bodyPr wrap="square" rtlCol="0">
            <a:spAutoFit/>
          </a:bodyPr>
          <a:lstStyle/>
          <a:p>
            <a:r>
              <a:rPr lang="en-US" sz="1400" b="1" dirty="0">
                <a:solidFill>
                  <a:srgbClr val="174966"/>
                </a:solidFill>
              </a:rPr>
              <a:t>$XX.XX</a:t>
            </a:r>
          </a:p>
        </p:txBody>
      </p:sp>
      <p:sp>
        <p:nvSpPr>
          <p:cNvPr id="121" name="TextBox 120">
            <a:extLst>
              <a:ext uri="{FF2B5EF4-FFF2-40B4-BE49-F238E27FC236}">
                <a16:creationId xmlns:a16="http://schemas.microsoft.com/office/drawing/2014/main" id="{1EB1AB1E-FEF5-C775-F693-2F714F0513D7}"/>
              </a:ext>
            </a:extLst>
          </p:cNvPr>
          <p:cNvSpPr txBox="1"/>
          <p:nvPr/>
        </p:nvSpPr>
        <p:spPr>
          <a:xfrm>
            <a:off x="2724198" y="3822186"/>
            <a:ext cx="722450" cy="307777"/>
          </a:xfrm>
          <a:prstGeom prst="rect">
            <a:avLst/>
          </a:prstGeom>
          <a:noFill/>
        </p:spPr>
        <p:txBody>
          <a:bodyPr wrap="square" rtlCol="0">
            <a:spAutoFit/>
          </a:bodyPr>
          <a:lstStyle/>
          <a:p>
            <a:r>
              <a:rPr lang="en-US" sz="1400" b="1" dirty="0">
                <a:solidFill>
                  <a:srgbClr val="174966"/>
                </a:solidFill>
              </a:rPr>
              <a:t>$XX.XX</a:t>
            </a:r>
          </a:p>
        </p:txBody>
      </p:sp>
      <p:sp>
        <p:nvSpPr>
          <p:cNvPr id="123" name="TextBox 122">
            <a:extLst>
              <a:ext uri="{FF2B5EF4-FFF2-40B4-BE49-F238E27FC236}">
                <a16:creationId xmlns:a16="http://schemas.microsoft.com/office/drawing/2014/main" id="{0B9F44A8-FE61-9648-483C-150D45132AB9}"/>
              </a:ext>
            </a:extLst>
          </p:cNvPr>
          <p:cNvSpPr txBox="1"/>
          <p:nvPr/>
        </p:nvSpPr>
        <p:spPr>
          <a:xfrm>
            <a:off x="440336" y="4439687"/>
            <a:ext cx="3006311" cy="307777"/>
          </a:xfrm>
          <a:prstGeom prst="rect">
            <a:avLst/>
          </a:prstGeom>
          <a:noFill/>
        </p:spPr>
        <p:txBody>
          <a:bodyPr wrap="square" rtlCol="0">
            <a:spAutoFit/>
          </a:bodyPr>
          <a:lstStyle/>
          <a:p>
            <a:r>
              <a:rPr lang="en-US" sz="1400" dirty="0"/>
              <a:t>Staffing            Collections              Other</a:t>
            </a:r>
          </a:p>
        </p:txBody>
      </p:sp>
      <p:sp>
        <p:nvSpPr>
          <p:cNvPr id="124" name="TextBox 123">
            <a:extLst>
              <a:ext uri="{FF2B5EF4-FFF2-40B4-BE49-F238E27FC236}">
                <a16:creationId xmlns:a16="http://schemas.microsoft.com/office/drawing/2014/main" id="{3A4DB336-D35E-99E6-6DBA-6AACC4374041}"/>
              </a:ext>
            </a:extLst>
          </p:cNvPr>
          <p:cNvSpPr txBox="1"/>
          <p:nvPr/>
        </p:nvSpPr>
        <p:spPr>
          <a:xfrm>
            <a:off x="1084191" y="4672858"/>
            <a:ext cx="1469957" cy="307777"/>
          </a:xfrm>
          <a:prstGeom prst="rect">
            <a:avLst/>
          </a:prstGeom>
          <a:noFill/>
        </p:spPr>
        <p:txBody>
          <a:bodyPr wrap="square" rtlCol="0">
            <a:spAutoFit/>
          </a:bodyPr>
          <a:lstStyle/>
          <a:p>
            <a:pPr algn="ctr"/>
            <a:r>
              <a:rPr lang="en-US" sz="1400" b="1" dirty="0"/>
              <a:t>Expenditure Type</a:t>
            </a:r>
          </a:p>
        </p:txBody>
      </p:sp>
      <p:grpSp>
        <p:nvGrpSpPr>
          <p:cNvPr id="125" name="Group 124">
            <a:extLst>
              <a:ext uri="{FF2B5EF4-FFF2-40B4-BE49-F238E27FC236}">
                <a16:creationId xmlns:a16="http://schemas.microsoft.com/office/drawing/2014/main" id="{75FE959E-4738-3652-8A12-5D2C33CE5FCC}"/>
              </a:ext>
            </a:extLst>
          </p:cNvPr>
          <p:cNvGrpSpPr/>
          <p:nvPr/>
        </p:nvGrpSpPr>
        <p:grpSpPr>
          <a:xfrm>
            <a:off x="5965453" y="3860402"/>
            <a:ext cx="542476" cy="709301"/>
            <a:chOff x="1999670" y="3771900"/>
            <a:chExt cx="1821191" cy="2381250"/>
          </a:xfrm>
        </p:grpSpPr>
        <p:sp>
          <p:nvSpPr>
            <p:cNvPr id="126" name="Rounded Rectangle 129">
              <a:extLst>
                <a:ext uri="{FF2B5EF4-FFF2-40B4-BE49-F238E27FC236}">
                  <a16:creationId xmlns:a16="http://schemas.microsoft.com/office/drawing/2014/main" id="{F1FA1024-86C9-C6A4-FFEC-C7DCB2CB27FE}"/>
                </a:ext>
              </a:extLst>
            </p:cNvPr>
            <p:cNvSpPr/>
            <p:nvPr/>
          </p:nvSpPr>
          <p:spPr>
            <a:xfrm>
              <a:off x="1999670" y="3771900"/>
              <a:ext cx="1821191" cy="23812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30">
              <a:extLst>
                <a:ext uri="{FF2B5EF4-FFF2-40B4-BE49-F238E27FC236}">
                  <a16:creationId xmlns:a16="http://schemas.microsoft.com/office/drawing/2014/main" id="{331EA523-6CD6-0DFC-E89E-F1781C177D9B}"/>
                </a:ext>
              </a:extLst>
            </p:cNvPr>
            <p:cNvSpPr/>
            <p:nvPr/>
          </p:nvSpPr>
          <p:spPr>
            <a:xfrm>
              <a:off x="2181203" y="3872380"/>
              <a:ext cx="1458122" cy="20895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3342735A-4C03-49F6-A2FB-3E4180BDB901}"/>
                </a:ext>
              </a:extLst>
            </p:cNvPr>
            <p:cNvSpPr/>
            <p:nvPr/>
          </p:nvSpPr>
          <p:spPr>
            <a:xfrm>
              <a:off x="2847177" y="5981480"/>
              <a:ext cx="126176" cy="126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149B97A0-B2A9-243F-5F7B-2B73640B7530}"/>
              </a:ext>
            </a:extLst>
          </p:cNvPr>
          <p:cNvGrpSpPr/>
          <p:nvPr/>
        </p:nvGrpSpPr>
        <p:grpSpPr>
          <a:xfrm>
            <a:off x="4572842" y="4020730"/>
            <a:ext cx="666187" cy="470061"/>
            <a:chOff x="5147748" y="1985250"/>
            <a:chExt cx="1803515" cy="985668"/>
          </a:xfrm>
        </p:grpSpPr>
        <p:grpSp>
          <p:nvGrpSpPr>
            <p:cNvPr id="130" name="Group 129">
              <a:extLst>
                <a:ext uri="{FF2B5EF4-FFF2-40B4-BE49-F238E27FC236}">
                  <a16:creationId xmlns:a16="http://schemas.microsoft.com/office/drawing/2014/main" id="{9C97C5DE-2743-EB55-0CBC-BF598A223070}"/>
                </a:ext>
              </a:extLst>
            </p:cNvPr>
            <p:cNvGrpSpPr/>
            <p:nvPr/>
          </p:nvGrpSpPr>
          <p:grpSpPr>
            <a:xfrm>
              <a:off x="5147748" y="2592492"/>
              <a:ext cx="1519206" cy="298254"/>
              <a:chOff x="5147748" y="2592492"/>
              <a:chExt cx="1519206" cy="298254"/>
            </a:xfrm>
          </p:grpSpPr>
          <p:sp>
            <p:nvSpPr>
              <p:cNvPr id="140" name="Rounded Rectangle 99">
                <a:extLst>
                  <a:ext uri="{FF2B5EF4-FFF2-40B4-BE49-F238E27FC236}">
                    <a16:creationId xmlns:a16="http://schemas.microsoft.com/office/drawing/2014/main" id="{FB11B3DB-3F98-7AA3-2DC9-725DC7FDC9FB}"/>
                  </a:ext>
                </a:extLst>
              </p:cNvPr>
              <p:cNvSpPr/>
              <p:nvPr/>
            </p:nvSpPr>
            <p:spPr>
              <a:xfrm>
                <a:off x="5147748" y="2592492"/>
                <a:ext cx="1519206" cy="29825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00">
                <a:extLst>
                  <a:ext uri="{FF2B5EF4-FFF2-40B4-BE49-F238E27FC236}">
                    <a16:creationId xmlns:a16="http://schemas.microsoft.com/office/drawing/2014/main" id="{2A0DB8C5-A9EA-4925-B34A-F474368135FD}"/>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1CFB420-7424-749F-EB30-BB7EFE20ED6D}"/>
                </a:ext>
              </a:extLst>
            </p:cNvPr>
            <p:cNvGrpSpPr/>
            <p:nvPr/>
          </p:nvGrpSpPr>
          <p:grpSpPr>
            <a:xfrm rot="10800000">
              <a:off x="5308870" y="2321989"/>
              <a:ext cx="1358084" cy="266622"/>
              <a:chOff x="5147748" y="2592492"/>
              <a:chExt cx="1519206" cy="298254"/>
            </a:xfrm>
          </p:grpSpPr>
          <p:sp>
            <p:nvSpPr>
              <p:cNvPr id="138" name="Rounded Rectangle 97">
                <a:extLst>
                  <a:ext uri="{FF2B5EF4-FFF2-40B4-BE49-F238E27FC236}">
                    <a16:creationId xmlns:a16="http://schemas.microsoft.com/office/drawing/2014/main" id="{0E28B341-667E-5A62-7C1B-BF4A7563CA8A}"/>
                  </a:ext>
                </a:extLst>
              </p:cNvPr>
              <p:cNvSpPr/>
              <p:nvPr/>
            </p:nvSpPr>
            <p:spPr>
              <a:xfrm>
                <a:off x="5147748" y="2592492"/>
                <a:ext cx="1519206" cy="29825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98">
                <a:extLst>
                  <a:ext uri="{FF2B5EF4-FFF2-40B4-BE49-F238E27FC236}">
                    <a16:creationId xmlns:a16="http://schemas.microsoft.com/office/drawing/2014/main" id="{154159AB-ECE4-D6CC-0E12-8DC489D45FC4}"/>
                  </a:ext>
                </a:extLst>
              </p:cNvPr>
              <p:cNvSpPr/>
              <p:nvPr/>
            </p:nvSpPr>
            <p:spPr>
              <a:xfrm>
                <a:off x="5197789" y="2654582"/>
                <a:ext cx="1469165" cy="17407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45182CE6-B331-C89C-9C19-7A1A5BFA9645}"/>
                </a:ext>
              </a:extLst>
            </p:cNvPr>
            <p:cNvGrpSpPr/>
            <p:nvPr/>
          </p:nvGrpSpPr>
          <p:grpSpPr>
            <a:xfrm rot="10800000">
              <a:off x="5523884" y="2091446"/>
              <a:ext cx="1130432" cy="221929"/>
              <a:chOff x="5147748" y="2592492"/>
              <a:chExt cx="1519206" cy="298254"/>
            </a:xfrm>
          </p:grpSpPr>
          <p:sp>
            <p:nvSpPr>
              <p:cNvPr id="136" name="Rounded Rectangle 95">
                <a:extLst>
                  <a:ext uri="{FF2B5EF4-FFF2-40B4-BE49-F238E27FC236}">
                    <a16:creationId xmlns:a16="http://schemas.microsoft.com/office/drawing/2014/main" id="{3428D91F-0946-78C9-2972-A35F6FF3C40F}"/>
                  </a:ext>
                </a:extLst>
              </p:cNvPr>
              <p:cNvSpPr/>
              <p:nvPr/>
            </p:nvSpPr>
            <p:spPr>
              <a:xfrm>
                <a:off x="5147748" y="2592492"/>
                <a:ext cx="1519206" cy="29825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6">
                <a:extLst>
                  <a:ext uri="{FF2B5EF4-FFF2-40B4-BE49-F238E27FC236}">
                    <a16:creationId xmlns:a16="http://schemas.microsoft.com/office/drawing/2014/main" id="{EEB24DB7-8EE2-223B-CFF9-6EB153AF8E25}"/>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206B487A-261F-D7D2-5543-95D3171A843A}"/>
                </a:ext>
              </a:extLst>
            </p:cNvPr>
            <p:cNvGrpSpPr/>
            <p:nvPr/>
          </p:nvGrpSpPr>
          <p:grpSpPr>
            <a:xfrm rot="4630343">
              <a:off x="6361675" y="2381330"/>
              <a:ext cx="985668" cy="193508"/>
              <a:chOff x="5147748" y="2592492"/>
              <a:chExt cx="1519206" cy="298254"/>
            </a:xfrm>
          </p:grpSpPr>
          <p:sp>
            <p:nvSpPr>
              <p:cNvPr id="134" name="Rounded Rectangle 93">
                <a:extLst>
                  <a:ext uri="{FF2B5EF4-FFF2-40B4-BE49-F238E27FC236}">
                    <a16:creationId xmlns:a16="http://schemas.microsoft.com/office/drawing/2014/main" id="{4EECE1B1-D32B-7156-F4A2-0A99E088FB94}"/>
                  </a:ext>
                </a:extLst>
              </p:cNvPr>
              <p:cNvSpPr/>
              <p:nvPr/>
            </p:nvSpPr>
            <p:spPr>
              <a:xfrm>
                <a:off x="5147748" y="2592492"/>
                <a:ext cx="1519206" cy="29825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94">
                <a:extLst>
                  <a:ext uri="{FF2B5EF4-FFF2-40B4-BE49-F238E27FC236}">
                    <a16:creationId xmlns:a16="http://schemas.microsoft.com/office/drawing/2014/main" id="{32C9D2C0-7FF9-38D3-EE45-84D92835DAE0}"/>
                  </a:ext>
                </a:extLst>
              </p:cNvPr>
              <p:cNvSpPr/>
              <p:nvPr/>
            </p:nvSpPr>
            <p:spPr>
              <a:xfrm>
                <a:off x="5197789" y="2654582"/>
                <a:ext cx="1469165" cy="174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TextBox 141">
            <a:extLst>
              <a:ext uri="{FF2B5EF4-FFF2-40B4-BE49-F238E27FC236}">
                <a16:creationId xmlns:a16="http://schemas.microsoft.com/office/drawing/2014/main" id="{D3FD51D4-1DB6-0EF0-0811-75EBED45C730}"/>
              </a:ext>
            </a:extLst>
          </p:cNvPr>
          <p:cNvSpPr txBox="1"/>
          <p:nvPr/>
        </p:nvSpPr>
        <p:spPr>
          <a:xfrm>
            <a:off x="5208783" y="4021448"/>
            <a:ext cx="722450" cy="338554"/>
          </a:xfrm>
          <a:prstGeom prst="rect">
            <a:avLst/>
          </a:prstGeom>
          <a:noFill/>
        </p:spPr>
        <p:txBody>
          <a:bodyPr wrap="square" rtlCol="0">
            <a:spAutoFit/>
          </a:bodyPr>
          <a:lstStyle/>
          <a:p>
            <a:r>
              <a:rPr lang="en-US" sz="1600" b="1" dirty="0">
                <a:solidFill>
                  <a:srgbClr val="174966"/>
                </a:solidFill>
              </a:rPr>
              <a:t>X.XX</a:t>
            </a:r>
          </a:p>
        </p:txBody>
      </p:sp>
      <p:sp>
        <p:nvSpPr>
          <p:cNvPr id="143" name="TextBox 142">
            <a:extLst>
              <a:ext uri="{FF2B5EF4-FFF2-40B4-BE49-F238E27FC236}">
                <a16:creationId xmlns:a16="http://schemas.microsoft.com/office/drawing/2014/main" id="{2DA3F3D3-3CF8-D933-4B30-42BE993544E7}"/>
              </a:ext>
            </a:extLst>
          </p:cNvPr>
          <p:cNvSpPr txBox="1"/>
          <p:nvPr/>
        </p:nvSpPr>
        <p:spPr>
          <a:xfrm>
            <a:off x="6519700" y="4020022"/>
            <a:ext cx="722450" cy="338554"/>
          </a:xfrm>
          <a:prstGeom prst="rect">
            <a:avLst/>
          </a:prstGeom>
          <a:noFill/>
        </p:spPr>
        <p:txBody>
          <a:bodyPr wrap="square" rtlCol="0">
            <a:spAutoFit/>
          </a:bodyPr>
          <a:lstStyle/>
          <a:p>
            <a:r>
              <a:rPr lang="en-US" sz="1600" b="1" dirty="0">
                <a:solidFill>
                  <a:srgbClr val="174966"/>
                </a:solidFill>
              </a:rPr>
              <a:t>X.XX</a:t>
            </a:r>
          </a:p>
        </p:txBody>
      </p:sp>
      <p:sp>
        <p:nvSpPr>
          <p:cNvPr id="144" name="TextBox 143">
            <a:extLst>
              <a:ext uri="{FF2B5EF4-FFF2-40B4-BE49-F238E27FC236}">
                <a16:creationId xmlns:a16="http://schemas.microsoft.com/office/drawing/2014/main" id="{A80E6A01-107B-7A6C-CB71-1F485BB2D12C}"/>
              </a:ext>
            </a:extLst>
          </p:cNvPr>
          <p:cNvSpPr txBox="1"/>
          <p:nvPr/>
        </p:nvSpPr>
        <p:spPr>
          <a:xfrm>
            <a:off x="5225893" y="4234898"/>
            <a:ext cx="722450" cy="307777"/>
          </a:xfrm>
          <a:prstGeom prst="rect">
            <a:avLst/>
          </a:prstGeom>
          <a:noFill/>
        </p:spPr>
        <p:txBody>
          <a:bodyPr wrap="square" rtlCol="0">
            <a:spAutoFit/>
          </a:bodyPr>
          <a:lstStyle/>
          <a:p>
            <a:r>
              <a:rPr lang="en-US" sz="1400" b="1" dirty="0">
                <a:solidFill>
                  <a:srgbClr val="174966"/>
                </a:solidFill>
              </a:rPr>
              <a:t>Books</a:t>
            </a:r>
          </a:p>
        </p:txBody>
      </p:sp>
      <p:sp>
        <p:nvSpPr>
          <p:cNvPr id="145" name="TextBox 144">
            <a:extLst>
              <a:ext uri="{FF2B5EF4-FFF2-40B4-BE49-F238E27FC236}">
                <a16:creationId xmlns:a16="http://schemas.microsoft.com/office/drawing/2014/main" id="{48B7F8B8-1872-D583-8EF1-8543A4ACABA8}"/>
              </a:ext>
            </a:extLst>
          </p:cNvPr>
          <p:cNvSpPr txBox="1"/>
          <p:nvPr/>
        </p:nvSpPr>
        <p:spPr>
          <a:xfrm>
            <a:off x="6536153" y="4255704"/>
            <a:ext cx="779046" cy="307777"/>
          </a:xfrm>
          <a:prstGeom prst="rect">
            <a:avLst/>
          </a:prstGeom>
          <a:noFill/>
        </p:spPr>
        <p:txBody>
          <a:bodyPr wrap="square" rtlCol="0">
            <a:spAutoFit/>
          </a:bodyPr>
          <a:lstStyle/>
          <a:p>
            <a:r>
              <a:rPr lang="en-US" sz="1400" b="1" dirty="0" smtClean="0">
                <a:solidFill>
                  <a:srgbClr val="174966"/>
                </a:solidFill>
              </a:rPr>
              <a:t>E-Books</a:t>
            </a:r>
            <a:endParaRPr lang="en-US" sz="1400" b="1" dirty="0">
              <a:solidFill>
                <a:srgbClr val="174966"/>
              </a:solidFill>
            </a:endParaRPr>
          </a:p>
        </p:txBody>
      </p:sp>
      <p:sp>
        <p:nvSpPr>
          <p:cNvPr id="147" name="TextBox 146">
            <a:extLst>
              <a:ext uri="{FF2B5EF4-FFF2-40B4-BE49-F238E27FC236}">
                <a16:creationId xmlns:a16="http://schemas.microsoft.com/office/drawing/2014/main" id="{E8D838FE-A1C6-E835-17C3-82179825382F}"/>
              </a:ext>
            </a:extLst>
          </p:cNvPr>
          <p:cNvSpPr txBox="1"/>
          <p:nvPr/>
        </p:nvSpPr>
        <p:spPr>
          <a:xfrm>
            <a:off x="4197145" y="3227029"/>
            <a:ext cx="3973830" cy="369332"/>
          </a:xfrm>
          <a:prstGeom prst="rect">
            <a:avLst/>
          </a:prstGeom>
          <a:noFill/>
        </p:spPr>
        <p:txBody>
          <a:bodyPr wrap="square">
            <a:spAutoFit/>
          </a:bodyPr>
          <a:lstStyle/>
          <a:p>
            <a:r>
              <a:rPr lang="en-US" b="1" dirty="0"/>
              <a:t>Public Library Collections per Person</a:t>
            </a:r>
          </a:p>
        </p:txBody>
      </p:sp>
      <p:sp>
        <p:nvSpPr>
          <p:cNvPr id="149" name="TextBox 148">
            <a:extLst>
              <a:ext uri="{FF2B5EF4-FFF2-40B4-BE49-F238E27FC236}">
                <a16:creationId xmlns:a16="http://schemas.microsoft.com/office/drawing/2014/main" id="{45BF15B2-D5DF-D372-8A59-361D69F75F97}"/>
              </a:ext>
            </a:extLst>
          </p:cNvPr>
          <p:cNvSpPr txBox="1"/>
          <p:nvPr/>
        </p:nvSpPr>
        <p:spPr>
          <a:xfrm>
            <a:off x="51403" y="9169567"/>
            <a:ext cx="7772400" cy="784830"/>
          </a:xfrm>
          <a:prstGeom prst="rect">
            <a:avLst/>
          </a:prstGeom>
          <a:noFill/>
        </p:spPr>
        <p:txBody>
          <a:bodyPr wrap="square">
            <a:spAutoFit/>
          </a:bodyPr>
          <a:lstStyle/>
          <a:p>
            <a:pPr algn="ctr"/>
            <a:r>
              <a:rPr lang="en-US" sz="900" b="0" i="0" dirty="0">
                <a:solidFill>
                  <a:srgbClr val="174966"/>
                </a:solidFill>
                <a:effectLst/>
                <a:latin typeface="YAFdJvl8raw 0"/>
              </a:rPr>
              <a:t>During FY2023-24, the percentage of total costs for the Library Data and Statistics Program financed with federal money is 67%; the federal dollar amount to be spent on the program is $110,969. This program does not receive any non-governmental funding.</a:t>
            </a:r>
            <a:endParaRPr lang="en-US" sz="900" dirty="0">
              <a:solidFill>
                <a:srgbClr val="174966"/>
              </a:solidFill>
              <a:effectLst/>
              <a:latin typeface="YAFdJvl8raw 0"/>
            </a:endParaRPr>
          </a:p>
          <a:p>
            <a:pPr algn="ctr"/>
            <a:r>
              <a:rPr lang="en-US" sz="900" b="0" i="0" dirty="0">
                <a:solidFill>
                  <a:srgbClr val="174966"/>
                </a:solidFill>
                <a:effectLst/>
                <a:latin typeface="YAFdJvl8raw 0"/>
              </a:rPr>
              <a:t>The Library Data &amp; Statistics Program is funded under the provisions of the Library Services and Technology Act from the Institute of Museum and Library Services. Florida's LSTA program is administered by the Department of State's Division of Library and Information Services.</a:t>
            </a:r>
            <a:endParaRPr lang="en-US" sz="900" dirty="0">
              <a:solidFill>
                <a:srgbClr val="174966"/>
              </a:solidFill>
              <a:effectLst/>
              <a:latin typeface="YAFdJvl8raw 0"/>
            </a:endParaRPr>
          </a:p>
          <a:p>
            <a:pPr algn="ctr"/>
            <a:r>
              <a:rPr lang="en-US" sz="900" b="0" i="0" dirty="0">
                <a:solidFill>
                  <a:srgbClr val="174966"/>
                </a:solidFill>
                <a:effectLst/>
                <a:latin typeface="YAFdJvl8raw 0"/>
              </a:rPr>
              <a:t>Data is from the Annual Statistical Report for Florida's Public Libraries, Fiscal Year </a:t>
            </a:r>
            <a:r>
              <a:rPr lang="en-US" sz="900" b="0" i="0" dirty="0" smtClean="0">
                <a:solidFill>
                  <a:srgbClr val="174966"/>
                </a:solidFill>
                <a:effectLst/>
                <a:latin typeface="YAFdJvl8raw 0"/>
              </a:rPr>
              <a:t>2023, </a:t>
            </a:r>
            <a:r>
              <a:rPr lang="en-US" sz="900" b="0" i="0" dirty="0">
                <a:solidFill>
                  <a:srgbClr val="174966"/>
                </a:solidFill>
                <a:effectLst/>
                <a:latin typeface="YAFdJvl8raw 0"/>
              </a:rPr>
              <a:t>as reported </a:t>
            </a:r>
            <a:r>
              <a:rPr lang="en-US" sz="900" dirty="0">
                <a:solidFill>
                  <a:srgbClr val="174966"/>
                </a:solidFill>
                <a:latin typeface="YAFdJvl8raw 0"/>
              </a:rPr>
              <a:t>1/4/</a:t>
            </a:r>
            <a:r>
              <a:rPr lang="en-US" sz="900" b="0" i="0" dirty="0">
                <a:solidFill>
                  <a:srgbClr val="174966"/>
                </a:solidFill>
                <a:effectLst/>
                <a:latin typeface="YAFdJvl8raw 0"/>
              </a:rPr>
              <a:t>24.</a:t>
            </a:r>
            <a:endParaRPr lang="en-US" sz="900" dirty="0">
              <a:solidFill>
                <a:srgbClr val="174966"/>
              </a:solidFill>
              <a:effectLst/>
              <a:latin typeface="YAFdJvl8raw 0"/>
            </a:endParaRPr>
          </a:p>
        </p:txBody>
      </p:sp>
      <p:pic>
        <p:nvPicPr>
          <p:cNvPr id="157" name="Picture 156">
            <a:extLst>
              <a:ext uri="{FF2B5EF4-FFF2-40B4-BE49-F238E27FC236}">
                <a16:creationId xmlns:a16="http://schemas.microsoft.com/office/drawing/2014/main" id="{C3D0533E-BD35-E4A4-E6C7-85155D013AB5}"/>
              </a:ext>
            </a:extLst>
          </p:cNvPr>
          <p:cNvPicPr>
            <a:picLocks noChangeAspect="1"/>
          </p:cNvPicPr>
          <p:nvPr/>
        </p:nvPicPr>
        <p:blipFill>
          <a:blip r:embed="rId3"/>
          <a:stretch>
            <a:fillRect/>
          </a:stretch>
        </p:blipFill>
        <p:spPr>
          <a:xfrm>
            <a:off x="5257449" y="8131103"/>
            <a:ext cx="2514951" cy="1066949"/>
          </a:xfrm>
          <a:prstGeom prst="rect">
            <a:avLst/>
          </a:prstGeom>
        </p:spPr>
      </p:pic>
      <p:graphicFrame>
        <p:nvGraphicFramePr>
          <p:cNvPr id="167" name="Table 166">
            <a:extLst>
              <a:ext uri="{FF2B5EF4-FFF2-40B4-BE49-F238E27FC236}">
                <a16:creationId xmlns:a16="http://schemas.microsoft.com/office/drawing/2014/main" id="{57AE2C6E-9AAC-5318-FDF2-4FCFE6989544}"/>
              </a:ext>
            </a:extLst>
          </p:cNvPr>
          <p:cNvGraphicFramePr>
            <a:graphicFrameLocks noGrp="1"/>
          </p:cNvGraphicFramePr>
          <p:nvPr>
            <p:extLst>
              <p:ext uri="{D42A27DB-BD31-4B8C-83A1-F6EECF244321}">
                <p14:modId xmlns:p14="http://schemas.microsoft.com/office/powerpoint/2010/main" val="1858164028"/>
              </p:ext>
            </p:extLst>
          </p:nvPr>
        </p:nvGraphicFramePr>
        <p:xfrm>
          <a:off x="586391" y="4807501"/>
          <a:ext cx="6702425" cy="3442811"/>
        </p:xfrm>
        <a:graphic>
          <a:graphicData uri="http://schemas.openxmlformats.org/drawingml/2006/table">
            <a:tbl>
              <a:tblPr/>
              <a:tblGrid>
                <a:gridCol w="3973004">
                  <a:extLst>
                    <a:ext uri="{9D8B030D-6E8A-4147-A177-3AD203B41FA5}">
                      <a16:colId xmlns:a16="http://schemas.microsoft.com/office/drawing/2014/main" val="3114123245"/>
                    </a:ext>
                  </a:extLst>
                </a:gridCol>
                <a:gridCol w="767145">
                  <a:extLst>
                    <a:ext uri="{9D8B030D-6E8A-4147-A177-3AD203B41FA5}">
                      <a16:colId xmlns:a16="http://schemas.microsoft.com/office/drawing/2014/main" val="2276293218"/>
                    </a:ext>
                  </a:extLst>
                </a:gridCol>
                <a:gridCol w="767145">
                  <a:extLst>
                    <a:ext uri="{9D8B030D-6E8A-4147-A177-3AD203B41FA5}">
                      <a16:colId xmlns:a16="http://schemas.microsoft.com/office/drawing/2014/main" val="2031630157"/>
                    </a:ext>
                  </a:extLst>
                </a:gridCol>
                <a:gridCol w="1195131">
                  <a:extLst>
                    <a:ext uri="{9D8B030D-6E8A-4147-A177-3AD203B41FA5}">
                      <a16:colId xmlns:a16="http://schemas.microsoft.com/office/drawing/2014/main" val="2476038089"/>
                    </a:ext>
                  </a:extLst>
                </a:gridCol>
              </a:tblGrid>
              <a:tr h="614209">
                <a:tc>
                  <a:txBody>
                    <a:bodyPr/>
                    <a:lstStyle/>
                    <a:p>
                      <a:pPr algn="l" fontAlgn="b"/>
                      <a:r>
                        <a:rPr lang="en-US" sz="1000" b="1" i="0" u="none" strike="noStrike" dirty="0">
                          <a:solidFill>
                            <a:srgbClr val="000000"/>
                          </a:solidFill>
                          <a:effectLst/>
                          <a:latin typeface="Montserrat" pitchFamily="2" charset="0"/>
                        </a:rPr>
                        <a:t>XXXXXXXX Library Data</a:t>
                      </a:r>
                    </a:p>
                  </a:txBody>
                  <a:tcPr marL="8082" marR="8082" marT="8082" marB="0" anchor="b">
                    <a:lnL>
                      <a:noFill/>
                    </a:lnL>
                    <a:lnR>
                      <a:noFill/>
                    </a:lnR>
                    <a:lnT>
                      <a:noFill/>
                    </a:lnT>
                    <a:lnB>
                      <a:noFill/>
                    </a:lnB>
                  </a:tcPr>
                </a:tc>
                <a:tc>
                  <a:txBody>
                    <a:bodyPr/>
                    <a:lstStyle/>
                    <a:p>
                      <a:pPr algn="l" fontAlgn="b"/>
                      <a:r>
                        <a:rPr lang="en-US" sz="1000" b="1" i="0" u="none" strike="noStrike" dirty="0">
                          <a:solidFill>
                            <a:srgbClr val="000000"/>
                          </a:solidFill>
                          <a:effectLst/>
                          <a:latin typeface="Montserrat" pitchFamily="2" charset="0"/>
                        </a:rPr>
                        <a:t>FY 2022</a:t>
                      </a:r>
                    </a:p>
                  </a:txBody>
                  <a:tcPr marL="8082" marR="8082" marT="8082" marB="0" anchor="b">
                    <a:lnL>
                      <a:noFill/>
                    </a:lnL>
                    <a:lnR>
                      <a:noFill/>
                    </a:lnR>
                    <a:lnT>
                      <a:noFill/>
                    </a:lnT>
                    <a:lnB>
                      <a:noFill/>
                    </a:lnB>
                  </a:tcPr>
                </a:tc>
                <a:tc>
                  <a:txBody>
                    <a:bodyPr/>
                    <a:lstStyle/>
                    <a:p>
                      <a:pPr algn="l" fontAlgn="b"/>
                      <a:r>
                        <a:rPr lang="en-US" sz="1000" b="1" i="0" u="none" strike="noStrike" dirty="0">
                          <a:solidFill>
                            <a:srgbClr val="000000"/>
                          </a:solidFill>
                          <a:effectLst/>
                          <a:latin typeface="Montserrat" pitchFamily="2" charset="0"/>
                        </a:rPr>
                        <a:t>FY 2023</a:t>
                      </a:r>
                    </a:p>
                  </a:txBody>
                  <a:tcPr marL="8082" marR="8082" marT="8082" marB="0" anchor="b">
                    <a:lnL>
                      <a:noFill/>
                    </a:lnL>
                    <a:lnR>
                      <a:noFill/>
                    </a:lnR>
                    <a:lnT>
                      <a:noFill/>
                    </a:lnT>
                    <a:lnB>
                      <a:noFill/>
                    </a:lnB>
                  </a:tcPr>
                </a:tc>
                <a:tc>
                  <a:txBody>
                    <a:bodyPr/>
                    <a:lstStyle/>
                    <a:p>
                      <a:pPr algn="ctr" fontAlgn="b"/>
                      <a:r>
                        <a:rPr lang="en-US" sz="1000" b="1" i="0" u="none" strike="noStrike">
                          <a:solidFill>
                            <a:srgbClr val="000000"/>
                          </a:solidFill>
                          <a:effectLst/>
                          <a:latin typeface="Montserrat" pitchFamily="2" charset="0"/>
                        </a:rPr>
                        <a:t>Average of Similar-Sized Libraries</a:t>
                      </a:r>
                    </a:p>
                  </a:txBody>
                  <a:tcPr marL="8082" marR="8082" marT="8082" marB="0" anchor="b">
                    <a:lnL>
                      <a:noFill/>
                    </a:lnL>
                    <a:lnR>
                      <a:noFill/>
                    </a:lnR>
                    <a:lnT>
                      <a:noFill/>
                    </a:lnT>
                    <a:lnB>
                      <a:noFill/>
                    </a:lnB>
                  </a:tcPr>
                </a:tc>
                <a:extLst>
                  <a:ext uri="{0D108BD9-81ED-4DB2-BD59-A6C34878D82A}">
                    <a16:rowId xmlns:a16="http://schemas.microsoft.com/office/drawing/2014/main" val="2076040509"/>
                  </a:ext>
                </a:extLst>
              </a:tr>
              <a:tr h="202043">
                <a:tc>
                  <a:txBody>
                    <a:bodyPr/>
                    <a:lstStyle/>
                    <a:p>
                      <a:pPr algn="l" fontAlgn="b"/>
                      <a:r>
                        <a:rPr lang="en-US" sz="1000" b="1" i="0" u="none" strike="noStrike">
                          <a:solidFill>
                            <a:srgbClr val="EFC433"/>
                          </a:solidFill>
                          <a:effectLst/>
                          <a:latin typeface="Montserrat" pitchFamily="2" charset="0"/>
                        </a:rPr>
                        <a:t>Public Library Financial Health</a:t>
                      </a:r>
                    </a:p>
                  </a:txBody>
                  <a:tcPr marL="8082" marR="8082" marT="80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74966"/>
                    </a:solidFill>
                  </a:tcPr>
                </a:tc>
                <a:tc>
                  <a:txBody>
                    <a:bodyPr/>
                    <a:lstStyle/>
                    <a:p>
                      <a:pPr algn="l" fontAlgn="b"/>
                      <a:r>
                        <a:rPr lang="en-US" sz="1000" b="0" i="0" u="none" strike="noStrike">
                          <a:solidFill>
                            <a:srgbClr val="6BABBF"/>
                          </a:solidFill>
                          <a:effectLst/>
                          <a:latin typeface="Montserrat" pitchFamily="2" charset="0"/>
                        </a:rPr>
                        <a:t> </a:t>
                      </a:r>
                    </a:p>
                  </a:txBody>
                  <a:tcPr marL="8082" marR="8082" marT="8082" marB="0" anchor="b">
                    <a:lnL>
                      <a:noFill/>
                    </a:lnL>
                    <a:lnR>
                      <a:noFill/>
                    </a:lnR>
                    <a:lnT>
                      <a:noFill/>
                    </a:lnT>
                    <a:lnB w="6350" cap="flat" cmpd="sng" algn="ctr">
                      <a:solidFill>
                        <a:srgbClr val="000000"/>
                      </a:solidFill>
                      <a:prstDash val="solid"/>
                      <a:round/>
                      <a:headEnd type="none" w="med" len="med"/>
                      <a:tailEnd type="none" w="med" len="med"/>
                    </a:lnB>
                    <a:solidFill>
                      <a:srgbClr val="174966"/>
                    </a:solidFill>
                  </a:tcPr>
                </a:tc>
                <a:tc>
                  <a:txBody>
                    <a:bodyPr/>
                    <a:lstStyle/>
                    <a:p>
                      <a:pPr algn="l" fontAlgn="b"/>
                      <a:r>
                        <a:rPr lang="en-US" sz="1000" b="0" i="0" u="none" strike="noStrike">
                          <a:solidFill>
                            <a:srgbClr val="6BABBF"/>
                          </a:solidFill>
                          <a:effectLst/>
                          <a:latin typeface="Montserrat" pitchFamily="2" charset="0"/>
                        </a:rPr>
                        <a:t> </a:t>
                      </a:r>
                    </a:p>
                  </a:txBody>
                  <a:tcPr marL="8082" marR="8082" marT="8082" marB="0" anchor="b">
                    <a:lnL>
                      <a:noFill/>
                    </a:lnL>
                    <a:lnR>
                      <a:noFill/>
                    </a:lnR>
                    <a:lnT>
                      <a:noFill/>
                    </a:lnT>
                    <a:lnB w="6350" cap="flat" cmpd="sng" algn="ctr">
                      <a:solidFill>
                        <a:srgbClr val="000000"/>
                      </a:solidFill>
                      <a:prstDash val="solid"/>
                      <a:round/>
                      <a:headEnd type="none" w="med" len="med"/>
                      <a:tailEnd type="none" w="med" len="med"/>
                    </a:lnB>
                    <a:solidFill>
                      <a:srgbClr val="174966"/>
                    </a:solidFill>
                  </a:tcPr>
                </a:tc>
                <a:tc>
                  <a:txBody>
                    <a:bodyPr/>
                    <a:lstStyle/>
                    <a:p>
                      <a:pPr algn="l" fontAlgn="b"/>
                      <a:r>
                        <a:rPr lang="en-US" sz="1000" b="0" i="0" u="none" strike="noStrike">
                          <a:solidFill>
                            <a:srgbClr val="6BABBF"/>
                          </a:solidFill>
                          <a:effectLst/>
                          <a:latin typeface="Montserrat" pitchFamily="2" charset="0"/>
                        </a:rPr>
                        <a:t> </a:t>
                      </a:r>
                    </a:p>
                  </a:txBody>
                  <a:tcPr marL="8082" marR="8082" marT="80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74966"/>
                    </a:solidFill>
                  </a:tcPr>
                </a:tc>
                <a:extLst>
                  <a:ext uri="{0D108BD9-81ED-4DB2-BD59-A6C34878D82A}">
                    <a16:rowId xmlns:a16="http://schemas.microsoft.com/office/drawing/2014/main" val="615907667"/>
                  </a:ext>
                </a:extLst>
              </a:tr>
              <a:tr h="202043">
                <a:tc>
                  <a:txBody>
                    <a:bodyPr/>
                    <a:lstStyle/>
                    <a:p>
                      <a:pPr algn="l" fontAlgn="b"/>
                      <a:r>
                        <a:rPr lang="en-US" sz="1000" b="0" i="0" u="none" strike="noStrike" dirty="0">
                          <a:solidFill>
                            <a:srgbClr val="000000"/>
                          </a:solidFill>
                          <a:effectLst/>
                          <a:latin typeface="Montserrat" pitchFamily="2" charset="0"/>
                        </a:rPr>
                        <a:t>Total Operating Revenue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Insert</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Your</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Use</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164691"/>
                  </a:ext>
                </a:extLst>
              </a:tr>
              <a:tr h="202043">
                <a:tc>
                  <a:txBody>
                    <a:bodyPr/>
                    <a:lstStyle/>
                    <a:p>
                      <a:pPr algn="l" fontAlgn="b"/>
                      <a:r>
                        <a:rPr lang="en-US" sz="1000" b="0" i="0" u="none" strike="noStrike">
                          <a:solidFill>
                            <a:srgbClr val="000000"/>
                          </a:solidFill>
                          <a:effectLst/>
                          <a:latin typeface="Montserrat" pitchFamily="2" charset="0"/>
                        </a:rPr>
                        <a:t>Total Operating Expenditures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Library</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Data</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The </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731977"/>
                  </a:ext>
                </a:extLst>
              </a:tr>
              <a:tr h="202043">
                <a:tc>
                  <a:txBody>
                    <a:bodyPr/>
                    <a:lstStyle/>
                    <a:p>
                      <a:pPr algn="l" fontAlgn="b"/>
                      <a:r>
                        <a:rPr lang="en-US" sz="1000" b="1" i="0" u="none" strike="noStrike">
                          <a:solidFill>
                            <a:srgbClr val="EFC433"/>
                          </a:solidFill>
                          <a:effectLst/>
                          <a:latin typeface="Montserrat" pitchFamily="2" charset="0"/>
                        </a:rPr>
                        <a:t>Public Library Resources, Services, and Usage</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r" fontAlgn="b"/>
                      <a:r>
                        <a:rPr lang="en-US" sz="1000" b="0" i="0" u="none" strike="noStrike" dirty="0">
                          <a:solidFill>
                            <a:srgbClr val="000000"/>
                          </a:solidFill>
                          <a:effectLst/>
                          <a:latin typeface="Montserrat" pitchFamily="2" charset="0"/>
                        </a:rPr>
                        <a:t> </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r" fontAlgn="b"/>
                      <a:r>
                        <a:rPr lang="en-US" sz="1000" b="0" i="0" u="none" strike="noStrike" dirty="0">
                          <a:solidFill>
                            <a:srgbClr val="000000"/>
                          </a:solidFill>
                          <a:effectLst/>
                          <a:latin typeface="Montserrat" pitchFamily="2" charset="0"/>
                        </a:rPr>
                        <a:t> </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l" fontAlgn="b"/>
                      <a:r>
                        <a:rPr lang="en-US" sz="1000" b="0" i="0" u="none" strike="noStrike" dirty="0">
                          <a:solidFill>
                            <a:srgbClr val="000000"/>
                          </a:solidFill>
                          <a:effectLst/>
                          <a:latin typeface="Montserrat" pitchFamily="2" charset="0"/>
                        </a:rPr>
                        <a:t> </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extLst>
                  <a:ext uri="{0D108BD9-81ED-4DB2-BD59-A6C34878D82A}">
                    <a16:rowId xmlns:a16="http://schemas.microsoft.com/office/drawing/2014/main" val="3420687493"/>
                  </a:ext>
                </a:extLst>
              </a:tr>
              <a:tr h="202043">
                <a:tc>
                  <a:txBody>
                    <a:bodyPr/>
                    <a:lstStyle/>
                    <a:p>
                      <a:pPr algn="l" fontAlgn="b"/>
                      <a:r>
                        <a:rPr lang="en-US" sz="1000" b="0" i="0" u="none" strike="noStrike">
                          <a:solidFill>
                            <a:srgbClr val="000000"/>
                          </a:solidFill>
                          <a:effectLst/>
                          <a:latin typeface="Montserrat" pitchFamily="2" charset="0"/>
                        </a:rPr>
                        <a:t>Collection Materials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In these</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Columns</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Provided</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34523"/>
                  </a:ext>
                </a:extLst>
              </a:tr>
              <a:tr h="202043">
                <a:tc>
                  <a:txBody>
                    <a:bodyPr/>
                    <a:lstStyle/>
                    <a:p>
                      <a:pPr algn="l" fontAlgn="b"/>
                      <a:r>
                        <a:rPr lang="en-US" sz="1000" b="0" i="0" u="none" strike="noStrike">
                          <a:solidFill>
                            <a:srgbClr val="000000"/>
                          </a:solidFill>
                          <a:effectLst/>
                          <a:latin typeface="Montserrat" pitchFamily="2" charset="0"/>
                        </a:rPr>
                        <a:t>Collection Use Per Capita</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Data</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87218"/>
                  </a:ext>
                </a:extLst>
              </a:tr>
              <a:tr h="202043">
                <a:tc>
                  <a:txBody>
                    <a:bodyPr/>
                    <a:lstStyle/>
                    <a:p>
                      <a:pPr algn="l" fontAlgn="b"/>
                      <a:r>
                        <a:rPr lang="en-US" sz="1000" b="0" i="0" u="none" strike="noStrike">
                          <a:solidFill>
                            <a:srgbClr val="000000"/>
                          </a:solidFill>
                          <a:effectLst/>
                          <a:latin typeface="Montserrat" pitchFamily="2" charset="0"/>
                        </a:rPr>
                        <a:t>Library Visits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On next</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633509"/>
                  </a:ext>
                </a:extLst>
              </a:tr>
              <a:tr h="202043">
                <a:tc>
                  <a:txBody>
                    <a:bodyPr/>
                    <a:lstStyle/>
                    <a:p>
                      <a:pPr algn="l" fontAlgn="b"/>
                      <a:r>
                        <a:rPr lang="en-US" sz="1000" b="0" i="0" u="none" strike="noStrike">
                          <a:solidFill>
                            <a:srgbClr val="000000"/>
                          </a:solidFill>
                          <a:effectLst/>
                          <a:latin typeface="Montserrat" pitchFamily="2" charset="0"/>
                        </a:rPr>
                        <a:t>Reference Transactions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Page</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577550"/>
                  </a:ext>
                </a:extLst>
              </a:tr>
              <a:tr h="202043">
                <a:tc>
                  <a:txBody>
                    <a:bodyPr/>
                    <a:lstStyle/>
                    <a:p>
                      <a:pPr algn="l" fontAlgn="b"/>
                      <a:r>
                        <a:rPr lang="en-US" sz="1000" b="0" i="0" u="none" strike="noStrike">
                          <a:solidFill>
                            <a:srgbClr val="000000"/>
                          </a:solidFill>
                          <a:effectLst/>
                          <a:latin typeface="Montserrat" pitchFamily="2" charset="0"/>
                        </a:rPr>
                        <a:t>Total Programs Offered per 1,000 people</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For  Population</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3258"/>
                  </a:ext>
                </a:extLst>
              </a:tr>
              <a:tr h="202043">
                <a:tc>
                  <a:txBody>
                    <a:bodyPr/>
                    <a:lstStyle/>
                    <a:p>
                      <a:pPr algn="l" fontAlgn="b"/>
                      <a:r>
                        <a:rPr lang="en-US" sz="1000" b="0" i="0" u="none" strike="noStrike">
                          <a:solidFill>
                            <a:srgbClr val="000000"/>
                          </a:solidFill>
                          <a:effectLst/>
                          <a:latin typeface="Montserrat" pitchFamily="2" charset="0"/>
                        </a:rPr>
                        <a:t>Public-Access Internet Computers per 5,000 People</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Served</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799492"/>
                  </a:ext>
                </a:extLst>
              </a:tr>
              <a:tr h="202043">
                <a:tc>
                  <a:txBody>
                    <a:bodyPr/>
                    <a:lstStyle/>
                    <a:p>
                      <a:pPr algn="l" fontAlgn="b"/>
                      <a:r>
                        <a:rPr lang="en-US" sz="1000" b="0" i="0" u="none" strike="noStrike">
                          <a:solidFill>
                            <a:srgbClr val="000000"/>
                          </a:solidFill>
                          <a:effectLst/>
                          <a:latin typeface="Montserrat" pitchFamily="2" charset="0"/>
                        </a:rPr>
                        <a:t>Public-Access Internet Computers User Sessions Per Person</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198235"/>
                  </a:ext>
                </a:extLst>
              </a:tr>
              <a:tr h="202043">
                <a:tc>
                  <a:txBody>
                    <a:bodyPr/>
                    <a:lstStyle/>
                    <a:p>
                      <a:pPr algn="l" fontAlgn="b"/>
                      <a:r>
                        <a:rPr lang="en-US" sz="1000" b="1" i="0" u="none" strike="noStrike">
                          <a:solidFill>
                            <a:srgbClr val="EFC433"/>
                          </a:solidFill>
                          <a:effectLst/>
                          <a:latin typeface="Montserrat" pitchFamily="2" charset="0"/>
                        </a:rPr>
                        <a:t>Public Library Staffing</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r" fontAlgn="b"/>
                      <a:r>
                        <a:rPr lang="en-US" sz="1000" b="0" i="0" u="none" strike="noStrike" dirty="0">
                          <a:solidFill>
                            <a:srgbClr val="000000"/>
                          </a:solidFill>
                          <a:effectLst/>
                          <a:latin typeface="Montserrat" pitchFamily="2" charset="0"/>
                        </a:rPr>
                        <a:t> </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r" fontAlgn="b"/>
                      <a:r>
                        <a:rPr lang="en-US" sz="1000" b="0" i="0" u="none" strike="noStrike">
                          <a:solidFill>
                            <a:srgbClr val="000000"/>
                          </a:solidFill>
                          <a:effectLst/>
                          <a:latin typeface="Montserrat" pitchFamily="2" charset="0"/>
                        </a:rPr>
                        <a:t> </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l" fontAlgn="b"/>
                      <a:r>
                        <a:rPr lang="en-US" sz="1000" b="0" i="0" u="none" strike="noStrike" dirty="0">
                          <a:solidFill>
                            <a:srgbClr val="000000"/>
                          </a:solidFill>
                          <a:effectLst/>
                          <a:latin typeface="Montserrat" pitchFamily="2" charset="0"/>
                        </a:rPr>
                        <a:t> </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extLst>
                  <a:ext uri="{0D108BD9-81ED-4DB2-BD59-A6C34878D82A}">
                    <a16:rowId xmlns:a16="http://schemas.microsoft.com/office/drawing/2014/main" val="1037084537"/>
                  </a:ext>
                </a:extLst>
              </a:tr>
              <a:tr h="202043">
                <a:tc>
                  <a:txBody>
                    <a:bodyPr/>
                    <a:lstStyle/>
                    <a:p>
                      <a:pPr algn="l" fontAlgn="b"/>
                      <a:r>
                        <a:rPr lang="en-US" sz="1000" b="0" i="0" u="none" strike="noStrike">
                          <a:solidFill>
                            <a:srgbClr val="000000"/>
                          </a:solidFill>
                          <a:effectLst/>
                          <a:latin typeface="Montserrat" pitchFamily="2" charset="0"/>
                        </a:rPr>
                        <a:t>Staffing (FTEs) per 25,000 People</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541818"/>
                  </a:ext>
                </a:extLst>
              </a:tr>
              <a:tr h="202043">
                <a:tc>
                  <a:txBody>
                    <a:bodyPr/>
                    <a:lstStyle/>
                    <a:p>
                      <a:pPr algn="l" fontAlgn="b"/>
                      <a:r>
                        <a:rPr lang="en-US" sz="1000" b="0" i="0" u="none" strike="noStrike">
                          <a:solidFill>
                            <a:srgbClr val="000000"/>
                          </a:solidFill>
                          <a:effectLst/>
                          <a:latin typeface="Montserrat" pitchFamily="2" charset="0"/>
                        </a:rPr>
                        <a:t>Librarians (FTEs) per 25,000 People</a:t>
                      </a:r>
                    </a:p>
                  </a:txBody>
                  <a:tcPr marL="8082" marR="8082" marT="80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Montserrat" pitchFamily="2" charset="0"/>
                        </a:rPr>
                        <a:t>XX</a:t>
                      </a:r>
                    </a:p>
                  </a:txBody>
                  <a:tcPr marL="8082" marR="8082" marT="8082"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Montserrat" pitchFamily="2" charset="0"/>
                        </a:rPr>
                        <a:t>XX</a:t>
                      </a:r>
                    </a:p>
                  </a:txBody>
                  <a:tcPr marL="8082" marR="8082" marT="808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34627"/>
                  </a:ext>
                </a:extLst>
              </a:tr>
            </a:tbl>
          </a:graphicData>
        </a:graphic>
      </p:graphicFrame>
    </p:spTree>
    <p:extLst>
      <p:ext uri="{BB962C8B-B14F-4D97-AF65-F5344CB8AC3E}">
        <p14:creationId xmlns:p14="http://schemas.microsoft.com/office/powerpoint/2010/main" val="363234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A28BE01-0BE6-180D-A736-6631F7669907}"/>
              </a:ext>
            </a:extLst>
          </p:cNvPr>
          <p:cNvGrpSpPr/>
          <p:nvPr/>
        </p:nvGrpSpPr>
        <p:grpSpPr>
          <a:xfrm>
            <a:off x="974769" y="2831158"/>
            <a:ext cx="540209" cy="300202"/>
            <a:chOff x="2325834" y="6061803"/>
            <a:chExt cx="620007" cy="367048"/>
          </a:xfrm>
        </p:grpSpPr>
        <p:sp>
          <p:nvSpPr>
            <p:cNvPr id="5" name="Rounded Rectangular Callout 9">
              <a:extLst>
                <a:ext uri="{FF2B5EF4-FFF2-40B4-BE49-F238E27FC236}">
                  <a16:creationId xmlns:a16="http://schemas.microsoft.com/office/drawing/2014/main" id="{FD53942A-E44C-F5F5-3ABA-2DA5464C3FA9}"/>
                </a:ext>
              </a:extLst>
            </p:cNvPr>
            <p:cNvSpPr/>
            <p:nvPr/>
          </p:nvSpPr>
          <p:spPr>
            <a:xfrm>
              <a:off x="2325834" y="6163466"/>
              <a:ext cx="315064" cy="265385"/>
            </a:xfrm>
            <a:prstGeom prst="wedgeRoundRectCallout">
              <a:avLst>
                <a:gd name="adj1" fmla="val 24650"/>
                <a:gd name="adj2" fmla="val 65071"/>
                <a:gd name="adj3" fmla="val 16667"/>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Rounded Rectangular Callout 10">
              <a:extLst>
                <a:ext uri="{FF2B5EF4-FFF2-40B4-BE49-F238E27FC236}">
                  <a16:creationId xmlns:a16="http://schemas.microsoft.com/office/drawing/2014/main" id="{68E506FE-EAA0-2989-E07F-DF126C4655FD}"/>
                </a:ext>
              </a:extLst>
            </p:cNvPr>
            <p:cNvSpPr/>
            <p:nvPr/>
          </p:nvSpPr>
          <p:spPr>
            <a:xfrm>
              <a:off x="2669847" y="6061803"/>
              <a:ext cx="275994" cy="351158"/>
            </a:xfrm>
            <a:prstGeom prst="wedgeRoundRectCallout">
              <a:avLst>
                <a:gd name="adj1" fmla="val -20833"/>
                <a:gd name="adj2" fmla="val 5781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612D47-4907-EF37-B081-5670BD677F25}"/>
              </a:ext>
            </a:extLst>
          </p:cNvPr>
          <p:cNvGrpSpPr/>
          <p:nvPr/>
        </p:nvGrpSpPr>
        <p:grpSpPr>
          <a:xfrm>
            <a:off x="1155700" y="4136133"/>
            <a:ext cx="1355460" cy="1990222"/>
            <a:chOff x="5077802" y="1582851"/>
            <a:chExt cx="1555683" cy="2433379"/>
          </a:xfrm>
        </p:grpSpPr>
        <p:grpSp>
          <p:nvGrpSpPr>
            <p:cNvPr id="8" name="Group 7">
              <a:extLst>
                <a:ext uri="{FF2B5EF4-FFF2-40B4-BE49-F238E27FC236}">
                  <a16:creationId xmlns:a16="http://schemas.microsoft.com/office/drawing/2014/main" id="{1E180FE4-BB90-F00B-01C3-E0FCDA53FA63}"/>
                </a:ext>
              </a:extLst>
            </p:cNvPr>
            <p:cNvGrpSpPr/>
            <p:nvPr/>
          </p:nvGrpSpPr>
          <p:grpSpPr>
            <a:xfrm rot="18881993">
              <a:off x="5077802" y="1582851"/>
              <a:ext cx="1539981" cy="1539981"/>
              <a:chOff x="5705199" y="3234519"/>
              <a:chExt cx="1539981" cy="1539981"/>
            </a:xfrm>
          </p:grpSpPr>
          <p:sp>
            <p:nvSpPr>
              <p:cNvPr id="54" name="Oval 53">
                <a:extLst>
                  <a:ext uri="{FF2B5EF4-FFF2-40B4-BE49-F238E27FC236}">
                    <a16:creationId xmlns:a16="http://schemas.microsoft.com/office/drawing/2014/main" id="{80F218E5-7118-551C-6282-8B16C7AE73C2}"/>
                  </a:ext>
                </a:extLst>
              </p:cNvPr>
              <p:cNvSpPr/>
              <p:nvPr/>
            </p:nvSpPr>
            <p:spPr>
              <a:xfrm>
                <a:off x="5705199" y="3234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6E286D5-05A4-30D2-C751-78DED6938C8E}"/>
                  </a:ext>
                </a:extLst>
              </p:cNvPr>
              <p:cNvSpPr/>
              <p:nvPr/>
            </p:nvSpPr>
            <p:spPr>
              <a:xfrm>
                <a:off x="5857599" y="3386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EE77474-50B5-908C-7D47-0C2EEE37BDDC}"/>
                  </a:ext>
                </a:extLst>
              </p:cNvPr>
              <p:cNvSpPr/>
              <p:nvPr/>
            </p:nvSpPr>
            <p:spPr>
              <a:xfrm>
                <a:off x="6009999" y="3539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2E83532-8E47-DE2B-CFAD-8316DD7C10B6}"/>
                  </a:ext>
                </a:extLst>
              </p:cNvPr>
              <p:cNvSpPr/>
              <p:nvPr/>
            </p:nvSpPr>
            <p:spPr>
              <a:xfrm>
                <a:off x="6162399" y="3691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5DA184C-1EF9-7C23-AC7C-9E1F7C47B102}"/>
                  </a:ext>
                </a:extLst>
              </p:cNvPr>
              <p:cNvSpPr/>
              <p:nvPr/>
            </p:nvSpPr>
            <p:spPr>
              <a:xfrm>
                <a:off x="6314799" y="3844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C085B73-F0A0-9916-333D-0A591E84F70F}"/>
                  </a:ext>
                </a:extLst>
              </p:cNvPr>
              <p:cNvSpPr/>
              <p:nvPr/>
            </p:nvSpPr>
            <p:spPr>
              <a:xfrm>
                <a:off x="6467199" y="3996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278F514-F5E4-0D73-0CBF-028E16FDA637}"/>
                  </a:ext>
                </a:extLst>
              </p:cNvPr>
              <p:cNvSpPr/>
              <p:nvPr/>
            </p:nvSpPr>
            <p:spPr>
              <a:xfrm>
                <a:off x="6619599" y="4148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4F1C64F-1FC3-72C2-7628-EE0D130CE1F8}"/>
                  </a:ext>
                </a:extLst>
              </p:cNvPr>
              <p:cNvSpPr/>
              <p:nvPr/>
            </p:nvSpPr>
            <p:spPr>
              <a:xfrm>
                <a:off x="6771999" y="4301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0D3F3E5-C144-5D9F-3901-FBAE5493B2CE}"/>
                  </a:ext>
                </a:extLst>
              </p:cNvPr>
              <p:cNvSpPr/>
              <p:nvPr/>
            </p:nvSpPr>
            <p:spPr>
              <a:xfrm>
                <a:off x="6924399" y="4453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EF5612-A5C6-26EB-505C-C18B8FA91448}"/>
                  </a:ext>
                </a:extLst>
              </p:cNvPr>
              <p:cNvSpPr/>
              <p:nvPr/>
            </p:nvSpPr>
            <p:spPr>
              <a:xfrm>
                <a:off x="7076799" y="4606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17E8BFD-1BAF-F54F-BD37-1A68ADAB30A1}"/>
                </a:ext>
              </a:extLst>
            </p:cNvPr>
            <p:cNvGrpSpPr/>
            <p:nvPr/>
          </p:nvGrpSpPr>
          <p:grpSpPr>
            <a:xfrm>
              <a:off x="5093279" y="1804255"/>
              <a:ext cx="1540206" cy="2211975"/>
              <a:chOff x="5077800" y="1804605"/>
              <a:chExt cx="1540206" cy="2211975"/>
            </a:xfrm>
          </p:grpSpPr>
          <p:grpSp>
            <p:nvGrpSpPr>
              <p:cNvPr id="10" name="Group 9">
                <a:extLst>
                  <a:ext uri="{FF2B5EF4-FFF2-40B4-BE49-F238E27FC236}">
                    <a16:creationId xmlns:a16="http://schemas.microsoft.com/office/drawing/2014/main" id="{3E0D106D-38FB-3BD4-180E-738E4A36F3E9}"/>
                  </a:ext>
                </a:extLst>
              </p:cNvPr>
              <p:cNvGrpSpPr/>
              <p:nvPr/>
            </p:nvGrpSpPr>
            <p:grpSpPr>
              <a:xfrm rot="18881993">
                <a:off x="5077801" y="1804605"/>
                <a:ext cx="1539981" cy="1539981"/>
                <a:chOff x="5705199" y="3234519"/>
                <a:chExt cx="1539981" cy="1539981"/>
              </a:xfrm>
            </p:grpSpPr>
            <p:sp>
              <p:nvSpPr>
                <p:cNvPr id="44" name="Oval 43">
                  <a:extLst>
                    <a:ext uri="{FF2B5EF4-FFF2-40B4-BE49-F238E27FC236}">
                      <a16:creationId xmlns:a16="http://schemas.microsoft.com/office/drawing/2014/main" id="{2722172B-9E47-C1DF-B654-D911665E37C7}"/>
                    </a:ext>
                  </a:extLst>
                </p:cNvPr>
                <p:cNvSpPr/>
                <p:nvPr/>
              </p:nvSpPr>
              <p:spPr>
                <a:xfrm>
                  <a:off x="5705199" y="3234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8E419F8-3F5D-CAA5-6F05-59D8C7B3AE8F}"/>
                    </a:ext>
                  </a:extLst>
                </p:cNvPr>
                <p:cNvSpPr/>
                <p:nvPr/>
              </p:nvSpPr>
              <p:spPr>
                <a:xfrm>
                  <a:off x="5857599" y="3386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C63A019-2122-0EAC-6B81-0E9F001DDFF0}"/>
                    </a:ext>
                  </a:extLst>
                </p:cNvPr>
                <p:cNvSpPr/>
                <p:nvPr/>
              </p:nvSpPr>
              <p:spPr>
                <a:xfrm>
                  <a:off x="6009999" y="3539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1C13202-AD88-8EF9-F8DF-F62054960FB3}"/>
                    </a:ext>
                  </a:extLst>
                </p:cNvPr>
                <p:cNvSpPr/>
                <p:nvPr/>
              </p:nvSpPr>
              <p:spPr>
                <a:xfrm>
                  <a:off x="6162399" y="3691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B0D13B7-2A1A-8F8F-E503-72DD302048A5}"/>
                    </a:ext>
                  </a:extLst>
                </p:cNvPr>
                <p:cNvSpPr/>
                <p:nvPr/>
              </p:nvSpPr>
              <p:spPr>
                <a:xfrm>
                  <a:off x="6314799" y="3844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714F65F-6D9D-9C47-E1A1-FEE91B2872C9}"/>
                    </a:ext>
                  </a:extLst>
                </p:cNvPr>
                <p:cNvSpPr/>
                <p:nvPr/>
              </p:nvSpPr>
              <p:spPr>
                <a:xfrm>
                  <a:off x="6467199" y="3996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AC8F8C7-66EC-C813-6F73-686A110C3B9A}"/>
                    </a:ext>
                  </a:extLst>
                </p:cNvPr>
                <p:cNvSpPr/>
                <p:nvPr/>
              </p:nvSpPr>
              <p:spPr>
                <a:xfrm>
                  <a:off x="6619599" y="4148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174F172-B562-247D-5ABA-110A665B14FB}"/>
                    </a:ext>
                  </a:extLst>
                </p:cNvPr>
                <p:cNvSpPr/>
                <p:nvPr/>
              </p:nvSpPr>
              <p:spPr>
                <a:xfrm>
                  <a:off x="6771999" y="4301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F83FF86-C49E-2086-18F4-561A277D18CB}"/>
                    </a:ext>
                  </a:extLst>
                </p:cNvPr>
                <p:cNvSpPr/>
                <p:nvPr/>
              </p:nvSpPr>
              <p:spPr>
                <a:xfrm>
                  <a:off x="6924399" y="4453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34FB342-513F-6F09-FF2C-60E3BD20ADE5}"/>
                    </a:ext>
                  </a:extLst>
                </p:cNvPr>
                <p:cNvSpPr/>
                <p:nvPr/>
              </p:nvSpPr>
              <p:spPr>
                <a:xfrm>
                  <a:off x="7076799" y="4606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CDE00C5-E90A-9CCF-5FEB-BE352E4E6A5E}"/>
                  </a:ext>
                </a:extLst>
              </p:cNvPr>
              <p:cNvGrpSpPr/>
              <p:nvPr/>
            </p:nvGrpSpPr>
            <p:grpSpPr>
              <a:xfrm rot="18881993">
                <a:off x="5077800" y="2012883"/>
                <a:ext cx="1539981" cy="1539981"/>
                <a:chOff x="5705199" y="3234519"/>
                <a:chExt cx="1539981" cy="1539981"/>
              </a:xfrm>
            </p:grpSpPr>
            <p:sp>
              <p:nvSpPr>
                <p:cNvPr id="34" name="Oval 33">
                  <a:extLst>
                    <a:ext uri="{FF2B5EF4-FFF2-40B4-BE49-F238E27FC236}">
                      <a16:creationId xmlns:a16="http://schemas.microsoft.com/office/drawing/2014/main" id="{E8CB3358-6BCF-442E-278C-E18FA0A302EA}"/>
                    </a:ext>
                  </a:extLst>
                </p:cNvPr>
                <p:cNvSpPr/>
                <p:nvPr/>
              </p:nvSpPr>
              <p:spPr>
                <a:xfrm>
                  <a:off x="5705199" y="3234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E52CAA-6055-3F63-E778-D7C737D53C22}"/>
                    </a:ext>
                  </a:extLst>
                </p:cNvPr>
                <p:cNvSpPr/>
                <p:nvPr/>
              </p:nvSpPr>
              <p:spPr>
                <a:xfrm>
                  <a:off x="5857599" y="3386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5E08DB0-2F7D-A198-5732-A298F0DC1750}"/>
                    </a:ext>
                  </a:extLst>
                </p:cNvPr>
                <p:cNvSpPr/>
                <p:nvPr/>
              </p:nvSpPr>
              <p:spPr>
                <a:xfrm>
                  <a:off x="6009999" y="3539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6AEB945-B8FF-6F12-BAAE-92695DE8A9A1}"/>
                    </a:ext>
                  </a:extLst>
                </p:cNvPr>
                <p:cNvSpPr/>
                <p:nvPr/>
              </p:nvSpPr>
              <p:spPr>
                <a:xfrm>
                  <a:off x="6162399" y="3691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E854EB2-2E41-76CA-238F-20948F7F2E12}"/>
                    </a:ext>
                  </a:extLst>
                </p:cNvPr>
                <p:cNvSpPr/>
                <p:nvPr/>
              </p:nvSpPr>
              <p:spPr>
                <a:xfrm>
                  <a:off x="6314799" y="3844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59918F3-81CA-5F9E-515B-B4E8F9752E5D}"/>
                    </a:ext>
                  </a:extLst>
                </p:cNvPr>
                <p:cNvSpPr/>
                <p:nvPr/>
              </p:nvSpPr>
              <p:spPr>
                <a:xfrm>
                  <a:off x="6467199" y="3996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2B431A0-DEAF-B9F4-EE63-C8F67F9F20DA}"/>
                    </a:ext>
                  </a:extLst>
                </p:cNvPr>
                <p:cNvSpPr/>
                <p:nvPr/>
              </p:nvSpPr>
              <p:spPr>
                <a:xfrm>
                  <a:off x="6619599" y="4148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164D15C-6E1A-519F-93EB-6FD26099B98A}"/>
                    </a:ext>
                  </a:extLst>
                </p:cNvPr>
                <p:cNvSpPr/>
                <p:nvPr/>
              </p:nvSpPr>
              <p:spPr>
                <a:xfrm>
                  <a:off x="6771999" y="4301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7C8548-9F47-29F3-ECD0-F67C22915FAD}"/>
                    </a:ext>
                  </a:extLst>
                </p:cNvPr>
                <p:cNvSpPr/>
                <p:nvPr/>
              </p:nvSpPr>
              <p:spPr>
                <a:xfrm>
                  <a:off x="6924399" y="4453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DA32DE-47AB-C427-5790-76316B7F15DA}"/>
                    </a:ext>
                  </a:extLst>
                </p:cNvPr>
                <p:cNvSpPr/>
                <p:nvPr/>
              </p:nvSpPr>
              <p:spPr>
                <a:xfrm>
                  <a:off x="7076799" y="4606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F6155A4-918B-2C89-ABF3-D0FC55FF2027}"/>
                  </a:ext>
                </a:extLst>
              </p:cNvPr>
              <p:cNvGrpSpPr/>
              <p:nvPr/>
            </p:nvGrpSpPr>
            <p:grpSpPr>
              <a:xfrm rot="18881993">
                <a:off x="5077800" y="2250968"/>
                <a:ext cx="1539981" cy="1539981"/>
                <a:chOff x="5705199" y="3234519"/>
                <a:chExt cx="1539981" cy="1539981"/>
              </a:xfrm>
            </p:grpSpPr>
            <p:sp>
              <p:nvSpPr>
                <p:cNvPr id="24" name="Oval 23">
                  <a:extLst>
                    <a:ext uri="{FF2B5EF4-FFF2-40B4-BE49-F238E27FC236}">
                      <a16:creationId xmlns:a16="http://schemas.microsoft.com/office/drawing/2014/main" id="{3011CA41-B795-6073-CB58-CC9F640BEE2E}"/>
                    </a:ext>
                  </a:extLst>
                </p:cNvPr>
                <p:cNvSpPr/>
                <p:nvPr/>
              </p:nvSpPr>
              <p:spPr>
                <a:xfrm>
                  <a:off x="5705199" y="3234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EB6E3CD-A77F-720F-C982-F0396E4BB5F9}"/>
                    </a:ext>
                  </a:extLst>
                </p:cNvPr>
                <p:cNvSpPr/>
                <p:nvPr/>
              </p:nvSpPr>
              <p:spPr>
                <a:xfrm>
                  <a:off x="5857599" y="3386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EDB0DE5-6110-50FE-73D5-85FBF6AE398F}"/>
                    </a:ext>
                  </a:extLst>
                </p:cNvPr>
                <p:cNvSpPr/>
                <p:nvPr/>
              </p:nvSpPr>
              <p:spPr>
                <a:xfrm>
                  <a:off x="6009999" y="3539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E46C2DE-98D0-C45A-47BD-146E678D1B9C}"/>
                    </a:ext>
                  </a:extLst>
                </p:cNvPr>
                <p:cNvSpPr/>
                <p:nvPr/>
              </p:nvSpPr>
              <p:spPr>
                <a:xfrm>
                  <a:off x="6162399" y="3691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3DCC79D-0AB7-5DC8-8F8D-D91AC9C2E398}"/>
                    </a:ext>
                  </a:extLst>
                </p:cNvPr>
                <p:cNvSpPr/>
                <p:nvPr/>
              </p:nvSpPr>
              <p:spPr>
                <a:xfrm>
                  <a:off x="6314799" y="3844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783E6C4-8B18-DCCB-57A2-A13D4EDE602D}"/>
                    </a:ext>
                  </a:extLst>
                </p:cNvPr>
                <p:cNvSpPr/>
                <p:nvPr/>
              </p:nvSpPr>
              <p:spPr>
                <a:xfrm>
                  <a:off x="6467199" y="3996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FFE7DC0-680F-5395-2B6E-502E6D409C70}"/>
                    </a:ext>
                  </a:extLst>
                </p:cNvPr>
                <p:cNvSpPr/>
                <p:nvPr/>
              </p:nvSpPr>
              <p:spPr>
                <a:xfrm>
                  <a:off x="6619599" y="4148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1F8AA2A-5F22-6592-5203-FC91E1E69ABD}"/>
                    </a:ext>
                  </a:extLst>
                </p:cNvPr>
                <p:cNvSpPr/>
                <p:nvPr/>
              </p:nvSpPr>
              <p:spPr>
                <a:xfrm>
                  <a:off x="6771999" y="4301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D731B19-8737-3A19-A1A6-35965CCE4837}"/>
                    </a:ext>
                  </a:extLst>
                </p:cNvPr>
                <p:cNvSpPr/>
                <p:nvPr/>
              </p:nvSpPr>
              <p:spPr>
                <a:xfrm>
                  <a:off x="6924399" y="4453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C92C49E-C27E-BC4E-067C-C295B7A487CE}"/>
                    </a:ext>
                  </a:extLst>
                </p:cNvPr>
                <p:cNvSpPr/>
                <p:nvPr/>
              </p:nvSpPr>
              <p:spPr>
                <a:xfrm>
                  <a:off x="7076799" y="4606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5B0297A-F2DC-3A23-A24A-821DDD087E5A}"/>
                  </a:ext>
                </a:extLst>
              </p:cNvPr>
              <p:cNvGrpSpPr/>
              <p:nvPr/>
            </p:nvGrpSpPr>
            <p:grpSpPr>
              <a:xfrm rot="18881993">
                <a:off x="5078025" y="2476599"/>
                <a:ext cx="1539981" cy="1539981"/>
                <a:chOff x="5705199" y="3234519"/>
                <a:chExt cx="1539981" cy="1539981"/>
              </a:xfrm>
            </p:grpSpPr>
            <p:sp>
              <p:nvSpPr>
                <p:cNvPr id="14" name="Oval 13">
                  <a:extLst>
                    <a:ext uri="{FF2B5EF4-FFF2-40B4-BE49-F238E27FC236}">
                      <a16:creationId xmlns:a16="http://schemas.microsoft.com/office/drawing/2014/main" id="{FE5F5F0D-84C1-0866-AD87-6B26A2C029ED}"/>
                    </a:ext>
                  </a:extLst>
                </p:cNvPr>
                <p:cNvSpPr/>
                <p:nvPr/>
              </p:nvSpPr>
              <p:spPr>
                <a:xfrm>
                  <a:off x="5705199" y="3234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3CDB6F5-41AA-C05E-BC74-3BB142BD1FE8}"/>
                    </a:ext>
                  </a:extLst>
                </p:cNvPr>
                <p:cNvSpPr/>
                <p:nvPr/>
              </p:nvSpPr>
              <p:spPr>
                <a:xfrm>
                  <a:off x="5857599" y="3386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92C9616-08D3-43D6-1246-AC6D97B9C010}"/>
                    </a:ext>
                  </a:extLst>
                </p:cNvPr>
                <p:cNvSpPr/>
                <p:nvPr/>
              </p:nvSpPr>
              <p:spPr>
                <a:xfrm>
                  <a:off x="6009999" y="3539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AB4084E-FA88-D98B-7C05-DCE80C590AC4}"/>
                    </a:ext>
                  </a:extLst>
                </p:cNvPr>
                <p:cNvSpPr/>
                <p:nvPr/>
              </p:nvSpPr>
              <p:spPr>
                <a:xfrm>
                  <a:off x="6162399" y="3691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1688D0-D7FE-F608-4847-FC070148AC9E}"/>
                    </a:ext>
                  </a:extLst>
                </p:cNvPr>
                <p:cNvSpPr/>
                <p:nvPr/>
              </p:nvSpPr>
              <p:spPr>
                <a:xfrm>
                  <a:off x="6314799" y="3844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88ACDB7-A69D-B25C-B291-6FD3677EF899}"/>
                    </a:ext>
                  </a:extLst>
                </p:cNvPr>
                <p:cNvSpPr/>
                <p:nvPr/>
              </p:nvSpPr>
              <p:spPr>
                <a:xfrm>
                  <a:off x="6467199" y="39965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326F366-7FF0-CE40-B2A3-7F309E2C2E08}"/>
                    </a:ext>
                  </a:extLst>
                </p:cNvPr>
                <p:cNvSpPr/>
                <p:nvPr/>
              </p:nvSpPr>
              <p:spPr>
                <a:xfrm>
                  <a:off x="6619599" y="41489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07F29F3-A04A-0505-4EFF-011E50AEB92A}"/>
                    </a:ext>
                  </a:extLst>
                </p:cNvPr>
                <p:cNvSpPr/>
                <p:nvPr/>
              </p:nvSpPr>
              <p:spPr>
                <a:xfrm>
                  <a:off x="6771999" y="43013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C0D0E2-59D9-DCAB-8C4C-82F2B9E82EB0}"/>
                    </a:ext>
                  </a:extLst>
                </p:cNvPr>
                <p:cNvSpPr/>
                <p:nvPr/>
              </p:nvSpPr>
              <p:spPr>
                <a:xfrm>
                  <a:off x="6924399" y="44537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5139A8-3CBC-046F-7724-191F8A459631}"/>
                    </a:ext>
                  </a:extLst>
                </p:cNvPr>
                <p:cNvSpPr/>
                <p:nvPr/>
              </p:nvSpPr>
              <p:spPr>
                <a:xfrm>
                  <a:off x="7076799" y="4606119"/>
                  <a:ext cx="168381" cy="1683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 name="Group 63">
            <a:extLst>
              <a:ext uri="{FF2B5EF4-FFF2-40B4-BE49-F238E27FC236}">
                <a16:creationId xmlns:a16="http://schemas.microsoft.com/office/drawing/2014/main" id="{52E8025F-DE21-0816-D4DE-186412DE52FE}"/>
              </a:ext>
            </a:extLst>
          </p:cNvPr>
          <p:cNvGrpSpPr/>
          <p:nvPr/>
        </p:nvGrpSpPr>
        <p:grpSpPr>
          <a:xfrm>
            <a:off x="1875348" y="2663923"/>
            <a:ext cx="611624" cy="574131"/>
            <a:chOff x="5505450" y="1769035"/>
            <a:chExt cx="783665" cy="783665"/>
          </a:xfrm>
        </p:grpSpPr>
        <p:sp>
          <p:nvSpPr>
            <p:cNvPr id="65" name="Oval 64">
              <a:extLst>
                <a:ext uri="{FF2B5EF4-FFF2-40B4-BE49-F238E27FC236}">
                  <a16:creationId xmlns:a16="http://schemas.microsoft.com/office/drawing/2014/main" id="{1A4BBF23-FFB3-AC49-943D-676414F6354E}"/>
                </a:ext>
              </a:extLst>
            </p:cNvPr>
            <p:cNvSpPr/>
            <p:nvPr/>
          </p:nvSpPr>
          <p:spPr>
            <a:xfrm>
              <a:off x="5505450" y="1769035"/>
              <a:ext cx="783665" cy="783665"/>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F442E1F6-53F7-4AFF-EED3-2B12B3B03400}"/>
                </a:ext>
              </a:extLst>
            </p:cNvPr>
            <p:cNvCxnSpPr/>
            <p:nvPr/>
          </p:nvCxnSpPr>
          <p:spPr>
            <a:xfrm>
              <a:off x="5726621" y="2166989"/>
              <a:ext cx="381000" cy="19050"/>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69DD2E44-EDF7-4A57-FA9C-5F48A42D3347}"/>
              </a:ext>
            </a:extLst>
          </p:cNvPr>
          <p:cNvGrpSpPr/>
          <p:nvPr/>
        </p:nvGrpSpPr>
        <p:grpSpPr>
          <a:xfrm>
            <a:off x="2909840" y="2763431"/>
            <a:ext cx="593736" cy="521890"/>
            <a:chOff x="4401403" y="3179739"/>
            <a:chExt cx="539087" cy="504799"/>
          </a:xfrm>
        </p:grpSpPr>
        <p:sp>
          <p:nvSpPr>
            <p:cNvPr id="68" name="Rounded Rectangle 117">
              <a:extLst>
                <a:ext uri="{FF2B5EF4-FFF2-40B4-BE49-F238E27FC236}">
                  <a16:creationId xmlns:a16="http://schemas.microsoft.com/office/drawing/2014/main" id="{75A7DFEE-344D-FE31-A383-9365A0686FFA}"/>
                </a:ext>
              </a:extLst>
            </p:cNvPr>
            <p:cNvSpPr/>
            <p:nvPr/>
          </p:nvSpPr>
          <p:spPr>
            <a:xfrm>
              <a:off x="4401403" y="3179739"/>
              <a:ext cx="539087" cy="417056"/>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18">
              <a:extLst>
                <a:ext uri="{FF2B5EF4-FFF2-40B4-BE49-F238E27FC236}">
                  <a16:creationId xmlns:a16="http://schemas.microsoft.com/office/drawing/2014/main" id="{67CAE42D-A5C9-C683-D036-EC6FD10846B4}"/>
                </a:ext>
              </a:extLst>
            </p:cNvPr>
            <p:cNvSpPr/>
            <p:nvPr/>
          </p:nvSpPr>
          <p:spPr>
            <a:xfrm>
              <a:off x="4439555" y="3209937"/>
              <a:ext cx="462782" cy="3580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19">
              <a:extLst>
                <a:ext uri="{FF2B5EF4-FFF2-40B4-BE49-F238E27FC236}">
                  <a16:creationId xmlns:a16="http://schemas.microsoft.com/office/drawing/2014/main" id="{725E8C0F-2EB9-FD68-A590-FF10A035C79D}"/>
                </a:ext>
              </a:extLst>
            </p:cNvPr>
            <p:cNvSpPr/>
            <p:nvPr/>
          </p:nvSpPr>
          <p:spPr>
            <a:xfrm>
              <a:off x="4538449" y="3638819"/>
              <a:ext cx="264993" cy="4571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9460CDF-566C-7C5C-F6D5-B492805FA529}"/>
                </a:ext>
              </a:extLst>
            </p:cNvPr>
            <p:cNvSpPr/>
            <p:nvPr/>
          </p:nvSpPr>
          <p:spPr>
            <a:xfrm>
              <a:off x="4649129" y="3597160"/>
              <a:ext cx="45719" cy="457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2" name="Picture 71">
            <a:extLst>
              <a:ext uri="{FF2B5EF4-FFF2-40B4-BE49-F238E27FC236}">
                <a16:creationId xmlns:a16="http://schemas.microsoft.com/office/drawing/2014/main" id="{0261CDA1-C837-3F73-17CF-62E562C3F9F4}"/>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06555" y="2799867"/>
            <a:ext cx="587278" cy="351348"/>
          </a:xfrm>
          <a:prstGeom prst="rect">
            <a:avLst/>
          </a:prstGeom>
        </p:spPr>
      </p:pic>
      <p:pic>
        <p:nvPicPr>
          <p:cNvPr id="73" name="Picture 72">
            <a:extLst>
              <a:ext uri="{FF2B5EF4-FFF2-40B4-BE49-F238E27FC236}">
                <a16:creationId xmlns:a16="http://schemas.microsoft.com/office/drawing/2014/main" id="{97E7BF66-183E-BED9-704E-3BC0B65E30B4}"/>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95921" y="2686951"/>
            <a:ext cx="609073" cy="479104"/>
          </a:xfrm>
          <a:prstGeom prst="rect">
            <a:avLst/>
          </a:prstGeom>
        </p:spPr>
      </p:pic>
      <p:sp>
        <p:nvSpPr>
          <p:cNvPr id="74" name="Folded Corner 123">
            <a:extLst>
              <a:ext uri="{FF2B5EF4-FFF2-40B4-BE49-F238E27FC236}">
                <a16:creationId xmlns:a16="http://schemas.microsoft.com/office/drawing/2014/main" id="{F5910349-3B95-EB73-53B2-04C9369AEBED}"/>
              </a:ext>
            </a:extLst>
          </p:cNvPr>
          <p:cNvSpPr/>
          <p:nvPr/>
        </p:nvSpPr>
        <p:spPr>
          <a:xfrm rot="10800000">
            <a:off x="5592565" y="2728832"/>
            <a:ext cx="432753" cy="438954"/>
          </a:xfrm>
          <a:prstGeom prst="foldedCorner">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B909641-D8F5-87DC-E5F7-FC3246EEEA3D}"/>
              </a:ext>
            </a:extLst>
          </p:cNvPr>
          <p:cNvGrpSpPr/>
          <p:nvPr/>
        </p:nvGrpSpPr>
        <p:grpSpPr>
          <a:xfrm>
            <a:off x="6456591" y="2691944"/>
            <a:ext cx="515710" cy="484097"/>
            <a:chOff x="4321594" y="1295049"/>
            <a:chExt cx="952790" cy="952790"/>
          </a:xfrm>
        </p:grpSpPr>
        <p:sp>
          <p:nvSpPr>
            <p:cNvPr id="76" name="Oval 75">
              <a:extLst>
                <a:ext uri="{FF2B5EF4-FFF2-40B4-BE49-F238E27FC236}">
                  <a16:creationId xmlns:a16="http://schemas.microsoft.com/office/drawing/2014/main" id="{379767A8-19AB-5C9B-95B0-F678F65131D3}"/>
                </a:ext>
              </a:extLst>
            </p:cNvPr>
            <p:cNvSpPr/>
            <p:nvPr/>
          </p:nvSpPr>
          <p:spPr>
            <a:xfrm>
              <a:off x="4321594" y="1295049"/>
              <a:ext cx="952790" cy="95279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e 124">
              <a:extLst>
                <a:ext uri="{FF2B5EF4-FFF2-40B4-BE49-F238E27FC236}">
                  <a16:creationId xmlns:a16="http://schemas.microsoft.com/office/drawing/2014/main" id="{EDDDAA94-AFA4-7FB9-6082-2D981CA655F6}"/>
                </a:ext>
              </a:extLst>
            </p:cNvPr>
            <p:cNvSpPr/>
            <p:nvPr/>
          </p:nvSpPr>
          <p:spPr>
            <a:xfrm>
              <a:off x="4322746" y="1295049"/>
              <a:ext cx="937556" cy="937556"/>
            </a:xfrm>
            <a:prstGeom prst="pi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78" name="Picture 77">
            <a:extLst>
              <a:ext uri="{FF2B5EF4-FFF2-40B4-BE49-F238E27FC236}">
                <a16:creationId xmlns:a16="http://schemas.microsoft.com/office/drawing/2014/main" id="{571938AB-E731-E1D4-B9C5-17DBD52AD202}"/>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b="18607"/>
          <a:stretch/>
        </p:blipFill>
        <p:spPr>
          <a:xfrm>
            <a:off x="2031265" y="3622080"/>
            <a:ext cx="942917" cy="921322"/>
          </a:xfrm>
          <a:prstGeom prst="rect">
            <a:avLst/>
          </a:prstGeom>
        </p:spPr>
      </p:pic>
      <p:grpSp>
        <p:nvGrpSpPr>
          <p:cNvPr id="79" name="Group 78">
            <a:extLst>
              <a:ext uri="{FF2B5EF4-FFF2-40B4-BE49-F238E27FC236}">
                <a16:creationId xmlns:a16="http://schemas.microsoft.com/office/drawing/2014/main" id="{51E8EC1B-4BE5-9112-82C9-FCB156AE14B4}"/>
              </a:ext>
            </a:extLst>
          </p:cNvPr>
          <p:cNvGrpSpPr/>
          <p:nvPr/>
        </p:nvGrpSpPr>
        <p:grpSpPr>
          <a:xfrm>
            <a:off x="5390173" y="3744569"/>
            <a:ext cx="472657" cy="580126"/>
            <a:chOff x="1999670" y="3771900"/>
            <a:chExt cx="1821191" cy="2381250"/>
          </a:xfrm>
        </p:grpSpPr>
        <p:sp>
          <p:nvSpPr>
            <p:cNvPr id="80" name="Rounded Rectangle 129">
              <a:extLst>
                <a:ext uri="{FF2B5EF4-FFF2-40B4-BE49-F238E27FC236}">
                  <a16:creationId xmlns:a16="http://schemas.microsoft.com/office/drawing/2014/main" id="{B1F87FB0-A348-1FCF-D3C8-6C10811C4C53}"/>
                </a:ext>
              </a:extLst>
            </p:cNvPr>
            <p:cNvSpPr/>
            <p:nvPr/>
          </p:nvSpPr>
          <p:spPr>
            <a:xfrm>
              <a:off x="1999670" y="3771900"/>
              <a:ext cx="1821191" cy="238125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30">
              <a:extLst>
                <a:ext uri="{FF2B5EF4-FFF2-40B4-BE49-F238E27FC236}">
                  <a16:creationId xmlns:a16="http://schemas.microsoft.com/office/drawing/2014/main" id="{75757952-0570-2A0B-021B-D7372DDA6841}"/>
                </a:ext>
              </a:extLst>
            </p:cNvPr>
            <p:cNvSpPr/>
            <p:nvPr/>
          </p:nvSpPr>
          <p:spPr>
            <a:xfrm>
              <a:off x="2181203" y="3872380"/>
              <a:ext cx="1458122" cy="20895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207BA46-A185-75A8-5729-3E1DEF64EAF1}"/>
                </a:ext>
              </a:extLst>
            </p:cNvPr>
            <p:cNvSpPr/>
            <p:nvPr/>
          </p:nvSpPr>
          <p:spPr>
            <a:xfrm>
              <a:off x="2847177" y="5981480"/>
              <a:ext cx="126176" cy="126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04B01017-8B41-CDD4-657B-33FC3C6BBD80}"/>
              </a:ext>
            </a:extLst>
          </p:cNvPr>
          <p:cNvGrpSpPr/>
          <p:nvPr/>
        </p:nvGrpSpPr>
        <p:grpSpPr>
          <a:xfrm>
            <a:off x="1043330" y="3947494"/>
            <a:ext cx="661354" cy="376460"/>
            <a:chOff x="1520394" y="3897106"/>
            <a:chExt cx="1547890" cy="938640"/>
          </a:xfrm>
        </p:grpSpPr>
        <p:sp>
          <p:nvSpPr>
            <p:cNvPr id="84" name="Chord 83">
              <a:extLst>
                <a:ext uri="{FF2B5EF4-FFF2-40B4-BE49-F238E27FC236}">
                  <a16:creationId xmlns:a16="http://schemas.microsoft.com/office/drawing/2014/main" id="{F7636419-321B-FA48-100B-05C86F1B49E9}"/>
                </a:ext>
              </a:extLst>
            </p:cNvPr>
            <p:cNvSpPr/>
            <p:nvPr/>
          </p:nvSpPr>
          <p:spPr>
            <a:xfrm rot="1209090">
              <a:off x="1520394" y="4308239"/>
              <a:ext cx="527507" cy="527507"/>
            </a:xfrm>
            <a:prstGeom prst="chor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ord 84">
              <a:extLst>
                <a:ext uri="{FF2B5EF4-FFF2-40B4-BE49-F238E27FC236}">
                  <a16:creationId xmlns:a16="http://schemas.microsoft.com/office/drawing/2014/main" id="{5598671F-A868-59E7-1DB9-47F49BBA7E48}"/>
                </a:ext>
              </a:extLst>
            </p:cNvPr>
            <p:cNvSpPr/>
            <p:nvPr/>
          </p:nvSpPr>
          <p:spPr>
            <a:xfrm rot="12062842">
              <a:off x="2540777" y="4271189"/>
              <a:ext cx="527507" cy="527507"/>
            </a:xfrm>
            <a:prstGeom prst="chor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c 85">
              <a:extLst>
                <a:ext uri="{FF2B5EF4-FFF2-40B4-BE49-F238E27FC236}">
                  <a16:creationId xmlns:a16="http://schemas.microsoft.com/office/drawing/2014/main" id="{BFB89422-E7C5-37A0-A459-E1BE598D4F70}"/>
                </a:ext>
              </a:extLst>
            </p:cNvPr>
            <p:cNvSpPr/>
            <p:nvPr/>
          </p:nvSpPr>
          <p:spPr>
            <a:xfrm rot="18167486">
              <a:off x="1853164" y="3897106"/>
              <a:ext cx="913491" cy="913491"/>
            </a:xfrm>
            <a:prstGeom prst="arc">
              <a:avLst>
                <a:gd name="adj1" fmla="val 14175186"/>
                <a:gd name="adj2" fmla="val 3921323"/>
              </a:avLst>
            </a:prstGeom>
            <a:noFill/>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864F65CE-CFB7-8301-4DDC-82C1B8F45350}"/>
              </a:ext>
            </a:extLst>
          </p:cNvPr>
          <p:cNvGrpSpPr/>
          <p:nvPr/>
        </p:nvGrpSpPr>
        <p:grpSpPr>
          <a:xfrm>
            <a:off x="3251054" y="3771089"/>
            <a:ext cx="599377" cy="554703"/>
            <a:chOff x="-1567217" y="3802775"/>
            <a:chExt cx="687915" cy="678217"/>
          </a:xfrm>
        </p:grpSpPr>
        <p:sp>
          <p:nvSpPr>
            <p:cNvPr id="88" name="Rectangle 87">
              <a:extLst>
                <a:ext uri="{FF2B5EF4-FFF2-40B4-BE49-F238E27FC236}">
                  <a16:creationId xmlns:a16="http://schemas.microsoft.com/office/drawing/2014/main" id="{92DB7987-E175-A829-DCC7-99A876F54BCC}"/>
                </a:ext>
              </a:extLst>
            </p:cNvPr>
            <p:cNvSpPr/>
            <p:nvPr/>
          </p:nvSpPr>
          <p:spPr>
            <a:xfrm>
              <a:off x="-1440155" y="4091751"/>
              <a:ext cx="443413" cy="375086"/>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3C5E6475-E567-9D17-E413-7E5A3A901818}"/>
                </a:ext>
              </a:extLst>
            </p:cNvPr>
            <p:cNvSpPr/>
            <p:nvPr/>
          </p:nvSpPr>
          <p:spPr>
            <a:xfrm>
              <a:off x="-1567217" y="3802775"/>
              <a:ext cx="687915" cy="352221"/>
            </a:xfrm>
            <a:prstGeom prst="triangl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249EC4A-9F87-8003-EE2F-EE9D395ECD76}"/>
                </a:ext>
              </a:extLst>
            </p:cNvPr>
            <p:cNvSpPr/>
            <p:nvPr/>
          </p:nvSpPr>
          <p:spPr>
            <a:xfrm>
              <a:off x="-1335642" y="4307499"/>
              <a:ext cx="112382" cy="17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FEDF092-2ABA-C8F6-CB23-8984004C2B9E}"/>
              </a:ext>
            </a:extLst>
          </p:cNvPr>
          <p:cNvGrpSpPr/>
          <p:nvPr/>
        </p:nvGrpSpPr>
        <p:grpSpPr>
          <a:xfrm>
            <a:off x="4337894" y="3857719"/>
            <a:ext cx="580446" cy="384455"/>
            <a:chOff x="5147748" y="1985250"/>
            <a:chExt cx="1803515" cy="985668"/>
          </a:xfrm>
        </p:grpSpPr>
        <p:grpSp>
          <p:nvGrpSpPr>
            <p:cNvPr id="92" name="Group 91">
              <a:extLst>
                <a:ext uri="{FF2B5EF4-FFF2-40B4-BE49-F238E27FC236}">
                  <a16:creationId xmlns:a16="http://schemas.microsoft.com/office/drawing/2014/main" id="{5D84DFDA-4421-BE48-9B29-3D6A0E61ED18}"/>
                </a:ext>
              </a:extLst>
            </p:cNvPr>
            <p:cNvGrpSpPr/>
            <p:nvPr/>
          </p:nvGrpSpPr>
          <p:grpSpPr>
            <a:xfrm>
              <a:off x="5147748" y="2592492"/>
              <a:ext cx="1519206" cy="298254"/>
              <a:chOff x="5147748" y="2592492"/>
              <a:chExt cx="1519206" cy="298254"/>
            </a:xfrm>
          </p:grpSpPr>
          <p:sp>
            <p:nvSpPr>
              <p:cNvPr id="102" name="Rounded Rectangle 99">
                <a:extLst>
                  <a:ext uri="{FF2B5EF4-FFF2-40B4-BE49-F238E27FC236}">
                    <a16:creationId xmlns:a16="http://schemas.microsoft.com/office/drawing/2014/main" id="{DDAF77DE-CF25-EE71-8E56-111816198213}"/>
                  </a:ext>
                </a:extLst>
              </p:cNvPr>
              <p:cNvSpPr/>
              <p:nvPr/>
            </p:nvSpPr>
            <p:spPr>
              <a:xfrm>
                <a:off x="5147748" y="2592492"/>
                <a:ext cx="1519206" cy="29825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0">
                <a:extLst>
                  <a:ext uri="{FF2B5EF4-FFF2-40B4-BE49-F238E27FC236}">
                    <a16:creationId xmlns:a16="http://schemas.microsoft.com/office/drawing/2014/main" id="{278856DC-9631-464C-9D82-83C4A75B5A24}"/>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B4C1F61C-218C-DC97-52F7-E187692384E4}"/>
                </a:ext>
              </a:extLst>
            </p:cNvPr>
            <p:cNvGrpSpPr/>
            <p:nvPr/>
          </p:nvGrpSpPr>
          <p:grpSpPr>
            <a:xfrm rot="10800000">
              <a:off x="5308870" y="2321989"/>
              <a:ext cx="1358084" cy="266622"/>
              <a:chOff x="5147748" y="2592492"/>
              <a:chExt cx="1519206" cy="298254"/>
            </a:xfrm>
          </p:grpSpPr>
          <p:sp>
            <p:nvSpPr>
              <p:cNvPr id="100" name="Rounded Rectangle 97">
                <a:extLst>
                  <a:ext uri="{FF2B5EF4-FFF2-40B4-BE49-F238E27FC236}">
                    <a16:creationId xmlns:a16="http://schemas.microsoft.com/office/drawing/2014/main" id="{258D5586-F496-B8B3-5154-F4158543282D}"/>
                  </a:ext>
                </a:extLst>
              </p:cNvPr>
              <p:cNvSpPr/>
              <p:nvPr/>
            </p:nvSpPr>
            <p:spPr>
              <a:xfrm>
                <a:off x="5147748" y="2592492"/>
                <a:ext cx="1519206" cy="29825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98">
                <a:extLst>
                  <a:ext uri="{FF2B5EF4-FFF2-40B4-BE49-F238E27FC236}">
                    <a16:creationId xmlns:a16="http://schemas.microsoft.com/office/drawing/2014/main" id="{B97B102F-983B-324D-AF1D-7BE1847A5973}"/>
                  </a:ext>
                </a:extLst>
              </p:cNvPr>
              <p:cNvSpPr/>
              <p:nvPr/>
            </p:nvSpPr>
            <p:spPr>
              <a:xfrm>
                <a:off x="5197789" y="2654582"/>
                <a:ext cx="1469165" cy="17407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1D51C41B-89A1-803B-6EC7-26129A3D39CB}"/>
                </a:ext>
              </a:extLst>
            </p:cNvPr>
            <p:cNvGrpSpPr/>
            <p:nvPr/>
          </p:nvGrpSpPr>
          <p:grpSpPr>
            <a:xfrm rot="10800000">
              <a:off x="5523884" y="2091446"/>
              <a:ext cx="1130432" cy="221929"/>
              <a:chOff x="5147748" y="2592492"/>
              <a:chExt cx="1519206" cy="298254"/>
            </a:xfrm>
          </p:grpSpPr>
          <p:sp>
            <p:nvSpPr>
              <p:cNvPr id="98" name="Rounded Rectangle 95">
                <a:extLst>
                  <a:ext uri="{FF2B5EF4-FFF2-40B4-BE49-F238E27FC236}">
                    <a16:creationId xmlns:a16="http://schemas.microsoft.com/office/drawing/2014/main" id="{AB4B15B7-C669-1394-A3B2-5C4BDF8C84D4}"/>
                  </a:ext>
                </a:extLst>
              </p:cNvPr>
              <p:cNvSpPr/>
              <p:nvPr/>
            </p:nvSpPr>
            <p:spPr>
              <a:xfrm>
                <a:off x="5147748" y="2592492"/>
                <a:ext cx="1519206" cy="29825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6">
                <a:extLst>
                  <a:ext uri="{FF2B5EF4-FFF2-40B4-BE49-F238E27FC236}">
                    <a16:creationId xmlns:a16="http://schemas.microsoft.com/office/drawing/2014/main" id="{EFF0F60D-941C-8E12-1E41-D941641523F6}"/>
                  </a:ext>
                </a:extLst>
              </p:cNvPr>
              <p:cNvSpPr/>
              <p:nvPr/>
            </p:nvSpPr>
            <p:spPr>
              <a:xfrm>
                <a:off x="5197789" y="2654582"/>
                <a:ext cx="1469165" cy="1740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8999E264-2B97-5B8E-E3FE-FF7B992F96CE}"/>
                </a:ext>
              </a:extLst>
            </p:cNvPr>
            <p:cNvGrpSpPr/>
            <p:nvPr/>
          </p:nvGrpSpPr>
          <p:grpSpPr>
            <a:xfrm rot="4630343">
              <a:off x="6361675" y="2381330"/>
              <a:ext cx="985668" cy="193508"/>
              <a:chOff x="5147748" y="2592492"/>
              <a:chExt cx="1519206" cy="298254"/>
            </a:xfrm>
          </p:grpSpPr>
          <p:sp>
            <p:nvSpPr>
              <p:cNvPr id="96" name="Rounded Rectangle 93">
                <a:extLst>
                  <a:ext uri="{FF2B5EF4-FFF2-40B4-BE49-F238E27FC236}">
                    <a16:creationId xmlns:a16="http://schemas.microsoft.com/office/drawing/2014/main" id="{8F9DAA7F-31AC-CB93-ABAA-4D188E7DE4CD}"/>
                  </a:ext>
                </a:extLst>
              </p:cNvPr>
              <p:cNvSpPr/>
              <p:nvPr/>
            </p:nvSpPr>
            <p:spPr>
              <a:xfrm>
                <a:off x="5147748" y="2592492"/>
                <a:ext cx="1519206" cy="29825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4">
                <a:extLst>
                  <a:ext uri="{FF2B5EF4-FFF2-40B4-BE49-F238E27FC236}">
                    <a16:creationId xmlns:a16="http://schemas.microsoft.com/office/drawing/2014/main" id="{0C25E360-8A34-34EE-82B4-9A881150F4D6}"/>
                  </a:ext>
                </a:extLst>
              </p:cNvPr>
              <p:cNvSpPr/>
              <p:nvPr/>
            </p:nvSpPr>
            <p:spPr>
              <a:xfrm>
                <a:off x="5197789" y="2654582"/>
                <a:ext cx="1469165" cy="1740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106" name="Table 105">
            <a:extLst>
              <a:ext uri="{FF2B5EF4-FFF2-40B4-BE49-F238E27FC236}">
                <a16:creationId xmlns:a16="http://schemas.microsoft.com/office/drawing/2014/main" id="{E49B89D4-618A-A1C7-073F-6E69647DA7FE}"/>
              </a:ext>
            </a:extLst>
          </p:cNvPr>
          <p:cNvGraphicFramePr>
            <a:graphicFrameLocks noGrp="1"/>
          </p:cNvGraphicFramePr>
          <p:nvPr>
            <p:extLst>
              <p:ext uri="{D42A27DB-BD31-4B8C-83A1-F6EECF244321}">
                <p14:modId xmlns:p14="http://schemas.microsoft.com/office/powerpoint/2010/main" val="1567499361"/>
              </p:ext>
            </p:extLst>
          </p:nvPr>
        </p:nvGraphicFramePr>
        <p:xfrm>
          <a:off x="499219" y="5651021"/>
          <a:ext cx="6702423" cy="2444160"/>
        </p:xfrm>
        <a:graphic>
          <a:graphicData uri="http://schemas.openxmlformats.org/drawingml/2006/table">
            <a:tbl>
              <a:tblPr/>
              <a:tblGrid>
                <a:gridCol w="3334918">
                  <a:extLst>
                    <a:ext uri="{9D8B030D-6E8A-4147-A177-3AD203B41FA5}">
                      <a16:colId xmlns:a16="http://schemas.microsoft.com/office/drawing/2014/main" val="1938931705"/>
                    </a:ext>
                  </a:extLst>
                </a:gridCol>
                <a:gridCol w="673501">
                  <a:extLst>
                    <a:ext uri="{9D8B030D-6E8A-4147-A177-3AD203B41FA5}">
                      <a16:colId xmlns:a16="http://schemas.microsoft.com/office/drawing/2014/main" val="4088619109"/>
                    </a:ext>
                  </a:extLst>
                </a:gridCol>
                <a:gridCol w="673501">
                  <a:extLst>
                    <a:ext uri="{9D8B030D-6E8A-4147-A177-3AD203B41FA5}">
                      <a16:colId xmlns:a16="http://schemas.microsoft.com/office/drawing/2014/main" val="1997410921"/>
                    </a:ext>
                  </a:extLst>
                </a:gridCol>
                <a:gridCol w="673501">
                  <a:extLst>
                    <a:ext uri="{9D8B030D-6E8A-4147-A177-3AD203B41FA5}">
                      <a16:colId xmlns:a16="http://schemas.microsoft.com/office/drawing/2014/main" val="210059769"/>
                    </a:ext>
                  </a:extLst>
                </a:gridCol>
                <a:gridCol w="673501">
                  <a:extLst>
                    <a:ext uri="{9D8B030D-6E8A-4147-A177-3AD203B41FA5}">
                      <a16:colId xmlns:a16="http://schemas.microsoft.com/office/drawing/2014/main" val="882985422"/>
                    </a:ext>
                  </a:extLst>
                </a:gridCol>
                <a:gridCol w="673501">
                  <a:extLst>
                    <a:ext uri="{9D8B030D-6E8A-4147-A177-3AD203B41FA5}">
                      <a16:colId xmlns:a16="http://schemas.microsoft.com/office/drawing/2014/main" val="2151375828"/>
                    </a:ext>
                  </a:extLst>
                </a:gridCol>
              </a:tblGrid>
              <a:tr h="162944">
                <a:tc>
                  <a:txBody>
                    <a:bodyPr/>
                    <a:lstStyle/>
                    <a:p>
                      <a:pPr algn="r" rtl="0" fontAlgn="b"/>
                      <a:r>
                        <a:rPr lang="en-US" sz="800" b="0" i="0" u="none" strike="noStrike" dirty="0">
                          <a:solidFill>
                            <a:srgbClr val="000000"/>
                          </a:solidFill>
                          <a:effectLst/>
                          <a:latin typeface="Montserrat" pitchFamily="2" charset="0"/>
                        </a:rPr>
                        <a:t>Average for Different Library Population </a:t>
                      </a:r>
                      <a:r>
                        <a:rPr lang="en-US" sz="800" b="0" i="0" u="none" strike="noStrike" dirty="0" err="1">
                          <a:solidFill>
                            <a:srgbClr val="000000"/>
                          </a:solidFill>
                          <a:effectLst/>
                          <a:latin typeface="Montserrat" pitchFamily="2" charset="0"/>
                        </a:rPr>
                        <a:t>Sizes</a:t>
                      </a:r>
                      <a:r>
                        <a:rPr lang="en-US" sz="800" b="0" i="0" u="none" strike="noStrike" dirty="0" err="1">
                          <a:solidFill>
                            <a:srgbClr val="000000"/>
                          </a:solidFill>
                          <a:effectLst/>
                          <a:latin typeface="Wingdings" panose="05000000000000000000" pitchFamily="2" charset="2"/>
                        </a:rPr>
                        <a:t>à</a:t>
                      </a:r>
                      <a:r>
                        <a:rPr lang="en-US" sz="800" b="0" i="0" u="none" strike="noStrike" dirty="0">
                          <a:solidFill>
                            <a:srgbClr val="000000"/>
                          </a:solidFill>
                          <a:effectLst/>
                          <a:latin typeface="Montserrat" pitchFamily="2" charset="0"/>
                        </a:rPr>
                        <a:t> </a:t>
                      </a:r>
                    </a:p>
                  </a:txBody>
                  <a:tcPr marL="8147" marR="8147" marT="8147" marB="0" anchor="b">
                    <a:lnL>
                      <a:noFill/>
                    </a:lnL>
                    <a:lnR>
                      <a:noFill/>
                    </a:lnR>
                    <a:lnT>
                      <a:noFill/>
                    </a:lnT>
                    <a:lnB>
                      <a:noFill/>
                    </a:lnB>
                  </a:tcPr>
                </a:tc>
                <a:tc>
                  <a:txBody>
                    <a:bodyPr/>
                    <a:lstStyle/>
                    <a:p>
                      <a:pPr algn="l" rtl="0" fontAlgn="b"/>
                      <a:r>
                        <a:rPr lang="en-US" sz="800" b="1" i="0" u="none" strike="noStrike">
                          <a:solidFill>
                            <a:srgbClr val="000000"/>
                          </a:solidFill>
                          <a:effectLst/>
                          <a:latin typeface="Montserrat" pitchFamily="2" charset="0"/>
                        </a:rPr>
                        <a:t>0-20,000</a:t>
                      </a:r>
                    </a:p>
                  </a:txBody>
                  <a:tcPr marL="8147" marR="8147" marT="8147" marB="0" anchor="b">
                    <a:lnL>
                      <a:noFill/>
                    </a:lnL>
                    <a:lnR>
                      <a:noFill/>
                    </a:lnR>
                    <a:lnT>
                      <a:noFill/>
                    </a:lnT>
                    <a:lnB>
                      <a:noFill/>
                    </a:lnB>
                  </a:tcPr>
                </a:tc>
                <a:tc>
                  <a:txBody>
                    <a:bodyPr/>
                    <a:lstStyle/>
                    <a:p>
                      <a:pPr algn="l" rtl="0" fontAlgn="b"/>
                      <a:r>
                        <a:rPr lang="en-US" sz="800" b="1" i="0" u="none" strike="noStrike">
                          <a:solidFill>
                            <a:srgbClr val="000000"/>
                          </a:solidFill>
                          <a:effectLst/>
                          <a:latin typeface="Montserrat" pitchFamily="2" charset="0"/>
                        </a:rPr>
                        <a:t>20k-100k</a:t>
                      </a:r>
                    </a:p>
                  </a:txBody>
                  <a:tcPr marL="8147" marR="8147" marT="8147" marB="0" anchor="b">
                    <a:lnL>
                      <a:noFill/>
                    </a:lnL>
                    <a:lnR>
                      <a:noFill/>
                    </a:lnR>
                    <a:lnT>
                      <a:noFill/>
                    </a:lnT>
                    <a:lnB>
                      <a:noFill/>
                    </a:lnB>
                  </a:tcPr>
                </a:tc>
                <a:tc>
                  <a:txBody>
                    <a:bodyPr/>
                    <a:lstStyle/>
                    <a:p>
                      <a:pPr algn="l" rtl="0" fontAlgn="b"/>
                      <a:r>
                        <a:rPr lang="en-US" sz="800" b="1" i="0" u="none" strike="noStrike">
                          <a:solidFill>
                            <a:srgbClr val="000000"/>
                          </a:solidFill>
                          <a:effectLst/>
                          <a:latin typeface="Montserrat" pitchFamily="2" charset="0"/>
                        </a:rPr>
                        <a:t>100k-400k</a:t>
                      </a:r>
                    </a:p>
                  </a:txBody>
                  <a:tcPr marL="8147" marR="8147" marT="8147" marB="0" anchor="b">
                    <a:lnL>
                      <a:noFill/>
                    </a:lnL>
                    <a:lnR>
                      <a:noFill/>
                    </a:lnR>
                    <a:lnT>
                      <a:noFill/>
                    </a:lnT>
                    <a:lnB>
                      <a:noFill/>
                    </a:lnB>
                  </a:tcPr>
                </a:tc>
                <a:tc>
                  <a:txBody>
                    <a:bodyPr/>
                    <a:lstStyle/>
                    <a:p>
                      <a:pPr algn="l" rtl="0" fontAlgn="b"/>
                      <a:r>
                        <a:rPr lang="en-US" sz="800" b="1" i="0" u="none" strike="noStrike">
                          <a:solidFill>
                            <a:srgbClr val="000000"/>
                          </a:solidFill>
                          <a:effectLst/>
                          <a:latin typeface="Montserrat" pitchFamily="2" charset="0"/>
                        </a:rPr>
                        <a:t>400k-900k</a:t>
                      </a:r>
                    </a:p>
                  </a:txBody>
                  <a:tcPr marL="8147" marR="8147" marT="8147" marB="0" anchor="b">
                    <a:lnL>
                      <a:noFill/>
                    </a:lnL>
                    <a:lnR>
                      <a:noFill/>
                    </a:lnR>
                    <a:lnT>
                      <a:noFill/>
                    </a:lnT>
                    <a:lnB>
                      <a:noFill/>
                    </a:lnB>
                  </a:tcPr>
                </a:tc>
                <a:tc>
                  <a:txBody>
                    <a:bodyPr/>
                    <a:lstStyle/>
                    <a:p>
                      <a:pPr algn="l" rtl="0" fontAlgn="b"/>
                      <a:r>
                        <a:rPr lang="en-US" sz="800" b="1" i="0" u="none" strike="noStrike">
                          <a:solidFill>
                            <a:srgbClr val="000000"/>
                          </a:solidFill>
                          <a:effectLst/>
                          <a:latin typeface="Montserrat" pitchFamily="2" charset="0"/>
                        </a:rPr>
                        <a:t>900k+</a:t>
                      </a:r>
                    </a:p>
                  </a:txBody>
                  <a:tcPr marL="8147" marR="8147" marT="8147" marB="0" anchor="b">
                    <a:lnL>
                      <a:noFill/>
                    </a:lnL>
                    <a:lnR>
                      <a:noFill/>
                    </a:lnR>
                    <a:lnT>
                      <a:noFill/>
                    </a:lnT>
                    <a:lnB>
                      <a:noFill/>
                    </a:lnB>
                  </a:tcPr>
                </a:tc>
                <a:extLst>
                  <a:ext uri="{0D108BD9-81ED-4DB2-BD59-A6C34878D82A}">
                    <a16:rowId xmlns:a16="http://schemas.microsoft.com/office/drawing/2014/main" val="2717752466"/>
                  </a:ext>
                </a:extLst>
              </a:tr>
              <a:tr h="162944">
                <a:tc>
                  <a:txBody>
                    <a:bodyPr/>
                    <a:lstStyle/>
                    <a:p>
                      <a:pPr algn="l" rtl="0" fontAlgn="b"/>
                      <a:r>
                        <a:rPr lang="en-US" sz="800" b="1" i="0" u="none" strike="noStrike">
                          <a:solidFill>
                            <a:srgbClr val="EFC433"/>
                          </a:solidFill>
                          <a:effectLst/>
                          <a:latin typeface="Montserrat" pitchFamily="2" charset="0"/>
                        </a:rPr>
                        <a:t>Public Library Financial Health</a:t>
                      </a:r>
                    </a:p>
                  </a:txBody>
                  <a:tcPr marL="8147" marR="8147" marT="814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174966"/>
                    </a:solidFill>
                  </a:tcPr>
                </a:tc>
                <a:tc>
                  <a:txBody>
                    <a:bodyPr/>
                    <a:lstStyle/>
                    <a:p>
                      <a:pPr algn="l" rtl="0" fontAlgn="b"/>
                      <a:r>
                        <a:rPr lang="en-US" sz="800" b="0" i="0" u="none" strike="noStrike">
                          <a:solidFill>
                            <a:srgbClr val="6BABBF"/>
                          </a:solidFill>
                          <a:effectLst/>
                          <a:latin typeface="Montserrat" pitchFamily="2" charset="0"/>
                        </a:rPr>
                        <a:t> </a:t>
                      </a:r>
                    </a:p>
                  </a:txBody>
                  <a:tcPr marL="8147" marR="8147" marT="8147" marB="0" anchor="b">
                    <a:lnL>
                      <a:noFill/>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6BABBF"/>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6BABBF"/>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6BABBF"/>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6BABBF"/>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extLst>
                  <a:ext uri="{0D108BD9-81ED-4DB2-BD59-A6C34878D82A}">
                    <a16:rowId xmlns:a16="http://schemas.microsoft.com/office/drawing/2014/main" val="418595900"/>
                  </a:ext>
                </a:extLst>
              </a:tr>
              <a:tr h="162944">
                <a:tc>
                  <a:txBody>
                    <a:bodyPr/>
                    <a:lstStyle/>
                    <a:p>
                      <a:pPr algn="l" rtl="0" fontAlgn="b"/>
                      <a:r>
                        <a:rPr lang="en-US" sz="800" b="0" i="0" u="none" strike="noStrike">
                          <a:solidFill>
                            <a:srgbClr val="000000"/>
                          </a:solidFill>
                          <a:effectLst/>
                          <a:latin typeface="Montserrat" pitchFamily="2" charset="0"/>
                        </a:rPr>
                        <a:t>Total Operating Revenue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$53.29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$30.52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$29.12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$32.82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$79.18 </a:t>
                      </a:r>
                    </a:p>
                  </a:txBody>
                  <a:tcPr marL="8147" marR="8147" marT="8147" marB="0" anchor="b">
                    <a:lnL>
                      <a:noFill/>
                    </a:lnL>
                    <a:lnR>
                      <a:noFill/>
                    </a:lnR>
                    <a:lnT>
                      <a:noFill/>
                    </a:lnT>
                    <a:lnB>
                      <a:noFill/>
                    </a:lnB>
                  </a:tcPr>
                </a:tc>
                <a:extLst>
                  <a:ext uri="{0D108BD9-81ED-4DB2-BD59-A6C34878D82A}">
                    <a16:rowId xmlns:a16="http://schemas.microsoft.com/office/drawing/2014/main" val="1234279157"/>
                  </a:ext>
                </a:extLst>
              </a:tr>
              <a:tr h="162944">
                <a:tc>
                  <a:txBody>
                    <a:bodyPr/>
                    <a:lstStyle/>
                    <a:p>
                      <a:pPr algn="l" rtl="0" fontAlgn="b"/>
                      <a:r>
                        <a:rPr lang="en-US" sz="800" b="0" i="0" u="none" strike="noStrike">
                          <a:solidFill>
                            <a:srgbClr val="000000"/>
                          </a:solidFill>
                          <a:effectLst/>
                          <a:latin typeface="Montserrat" pitchFamily="2" charset="0"/>
                        </a:rPr>
                        <a:t>Total Operating Expenditures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$50.21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$28.89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$26.63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$27.72 </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$56.25 </a:t>
                      </a:r>
                    </a:p>
                  </a:txBody>
                  <a:tcPr marL="8147" marR="8147" marT="8147" marB="0" anchor="b">
                    <a:lnL>
                      <a:noFill/>
                    </a:lnL>
                    <a:lnR>
                      <a:noFill/>
                    </a:lnR>
                    <a:lnT>
                      <a:noFill/>
                    </a:lnT>
                    <a:lnB>
                      <a:noFill/>
                    </a:lnB>
                  </a:tcPr>
                </a:tc>
                <a:extLst>
                  <a:ext uri="{0D108BD9-81ED-4DB2-BD59-A6C34878D82A}">
                    <a16:rowId xmlns:a16="http://schemas.microsoft.com/office/drawing/2014/main" val="448791874"/>
                  </a:ext>
                </a:extLst>
              </a:tr>
              <a:tr h="162944">
                <a:tc>
                  <a:txBody>
                    <a:bodyPr/>
                    <a:lstStyle/>
                    <a:p>
                      <a:pPr algn="l" rtl="0" fontAlgn="b"/>
                      <a:r>
                        <a:rPr lang="en-US" sz="800" b="1" i="0" u="none" strike="noStrike">
                          <a:solidFill>
                            <a:srgbClr val="EFC433"/>
                          </a:solidFill>
                          <a:effectLst/>
                          <a:latin typeface="Montserrat" pitchFamily="2" charset="0"/>
                        </a:rPr>
                        <a:t>Public Library Resources, Services, and Usage</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a:noFill/>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extLst>
                  <a:ext uri="{0D108BD9-81ED-4DB2-BD59-A6C34878D82A}">
                    <a16:rowId xmlns:a16="http://schemas.microsoft.com/office/drawing/2014/main" val="2341411512"/>
                  </a:ext>
                </a:extLst>
              </a:tr>
              <a:tr h="162944">
                <a:tc>
                  <a:txBody>
                    <a:bodyPr/>
                    <a:lstStyle/>
                    <a:p>
                      <a:pPr algn="l" rtl="0" fontAlgn="b"/>
                      <a:r>
                        <a:rPr lang="en-US" sz="800" b="0" i="0" u="none" strike="noStrike">
                          <a:solidFill>
                            <a:srgbClr val="000000"/>
                          </a:solidFill>
                          <a:effectLst/>
                          <a:latin typeface="Montserrat" pitchFamily="2" charset="0"/>
                        </a:rPr>
                        <a:t>Collection Materials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4.57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1.94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1.09</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1.61</a:t>
                      </a:r>
                    </a:p>
                  </a:txBody>
                  <a:tcPr marL="8147" marR="8147" marT="8147" marB="0" anchor="b">
                    <a:lnL>
                      <a:noFill/>
                    </a:lnL>
                    <a:lnR>
                      <a:noFill/>
                    </a:lnR>
                    <a:lnT>
                      <a:noFill/>
                    </a:lnT>
                    <a:lnB>
                      <a:noFill/>
                    </a:lnB>
                  </a:tcPr>
                </a:tc>
                <a:extLst>
                  <a:ext uri="{0D108BD9-81ED-4DB2-BD59-A6C34878D82A}">
                    <a16:rowId xmlns:a16="http://schemas.microsoft.com/office/drawing/2014/main" val="1044414934"/>
                  </a:ext>
                </a:extLst>
              </a:tr>
              <a:tr h="162944">
                <a:tc>
                  <a:txBody>
                    <a:bodyPr/>
                    <a:lstStyle/>
                    <a:p>
                      <a:pPr algn="l" rtl="0" fontAlgn="b"/>
                      <a:r>
                        <a:rPr lang="en-US" sz="800" b="0" i="0" u="none" strike="noStrike">
                          <a:solidFill>
                            <a:srgbClr val="000000"/>
                          </a:solidFill>
                          <a:effectLst/>
                          <a:latin typeface="Montserrat" pitchFamily="2" charset="0"/>
                        </a:rPr>
                        <a:t>Collection Use Per Capita</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8.28</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4.63</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5.1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5.46</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8.78</a:t>
                      </a:r>
                    </a:p>
                  </a:txBody>
                  <a:tcPr marL="8147" marR="8147" marT="8147" marB="0" anchor="b">
                    <a:lnL>
                      <a:noFill/>
                    </a:lnL>
                    <a:lnR>
                      <a:noFill/>
                    </a:lnR>
                    <a:lnT>
                      <a:noFill/>
                    </a:lnT>
                    <a:lnB>
                      <a:noFill/>
                    </a:lnB>
                  </a:tcPr>
                </a:tc>
                <a:extLst>
                  <a:ext uri="{0D108BD9-81ED-4DB2-BD59-A6C34878D82A}">
                    <a16:rowId xmlns:a16="http://schemas.microsoft.com/office/drawing/2014/main" val="4264036430"/>
                  </a:ext>
                </a:extLst>
              </a:tr>
              <a:tr h="162944">
                <a:tc>
                  <a:txBody>
                    <a:bodyPr/>
                    <a:lstStyle/>
                    <a:p>
                      <a:pPr algn="l" rtl="0" fontAlgn="b"/>
                      <a:r>
                        <a:rPr lang="en-US" sz="800" b="0" i="0" u="none" strike="noStrike">
                          <a:solidFill>
                            <a:srgbClr val="000000"/>
                          </a:solidFill>
                          <a:effectLst/>
                          <a:latin typeface="Montserrat" pitchFamily="2" charset="0"/>
                        </a:rPr>
                        <a:t>Library Visits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5.16</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2.81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1.9</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2.01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2.78</a:t>
                      </a:r>
                    </a:p>
                  </a:txBody>
                  <a:tcPr marL="8147" marR="8147" marT="8147" marB="0" anchor="b">
                    <a:lnL>
                      <a:noFill/>
                    </a:lnL>
                    <a:lnR>
                      <a:noFill/>
                    </a:lnR>
                    <a:lnT>
                      <a:noFill/>
                    </a:lnT>
                    <a:lnB>
                      <a:noFill/>
                    </a:lnB>
                  </a:tcPr>
                </a:tc>
                <a:extLst>
                  <a:ext uri="{0D108BD9-81ED-4DB2-BD59-A6C34878D82A}">
                    <a16:rowId xmlns:a16="http://schemas.microsoft.com/office/drawing/2014/main" val="956873783"/>
                  </a:ext>
                </a:extLst>
              </a:tr>
              <a:tr h="162944">
                <a:tc>
                  <a:txBody>
                    <a:bodyPr/>
                    <a:lstStyle/>
                    <a:p>
                      <a:pPr algn="l" rtl="0" fontAlgn="b"/>
                      <a:r>
                        <a:rPr lang="en-US" sz="800" b="0" i="0" u="none" strike="noStrike">
                          <a:solidFill>
                            <a:srgbClr val="000000"/>
                          </a:solidFill>
                          <a:effectLst/>
                          <a:latin typeface="Montserrat" pitchFamily="2" charset="0"/>
                        </a:rPr>
                        <a:t>Reference Transactions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0.7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0.47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0.44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0.71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0.9</a:t>
                      </a:r>
                    </a:p>
                  </a:txBody>
                  <a:tcPr marL="8147" marR="8147" marT="8147" marB="0" anchor="b">
                    <a:lnL>
                      <a:noFill/>
                    </a:lnL>
                    <a:lnR>
                      <a:noFill/>
                    </a:lnR>
                    <a:lnT>
                      <a:noFill/>
                    </a:lnT>
                    <a:lnB>
                      <a:noFill/>
                    </a:lnB>
                  </a:tcPr>
                </a:tc>
                <a:extLst>
                  <a:ext uri="{0D108BD9-81ED-4DB2-BD59-A6C34878D82A}">
                    <a16:rowId xmlns:a16="http://schemas.microsoft.com/office/drawing/2014/main" val="3696545837"/>
                  </a:ext>
                </a:extLst>
              </a:tr>
              <a:tr h="162944">
                <a:tc>
                  <a:txBody>
                    <a:bodyPr/>
                    <a:lstStyle/>
                    <a:p>
                      <a:pPr algn="l" rtl="0" fontAlgn="b"/>
                      <a:r>
                        <a:rPr lang="en-US" sz="800" b="0" i="0" u="none" strike="noStrike">
                          <a:solidFill>
                            <a:srgbClr val="000000"/>
                          </a:solidFill>
                          <a:effectLst/>
                          <a:latin typeface="Montserrat" pitchFamily="2" charset="0"/>
                        </a:rPr>
                        <a:t>Total Programs Offered per 1,000 people</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41.56</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15.82</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8.5</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8.12</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10.79</a:t>
                      </a:r>
                    </a:p>
                  </a:txBody>
                  <a:tcPr marL="8147" marR="8147" marT="8147" marB="0" anchor="b">
                    <a:lnL>
                      <a:noFill/>
                    </a:lnL>
                    <a:lnR>
                      <a:noFill/>
                    </a:lnR>
                    <a:lnT>
                      <a:noFill/>
                    </a:lnT>
                    <a:lnB>
                      <a:noFill/>
                    </a:lnB>
                  </a:tcPr>
                </a:tc>
                <a:extLst>
                  <a:ext uri="{0D108BD9-81ED-4DB2-BD59-A6C34878D82A}">
                    <a16:rowId xmlns:a16="http://schemas.microsoft.com/office/drawing/2014/main" val="3568383486"/>
                  </a:ext>
                </a:extLst>
              </a:tr>
              <a:tr h="162944">
                <a:tc>
                  <a:txBody>
                    <a:bodyPr/>
                    <a:lstStyle/>
                    <a:p>
                      <a:pPr algn="l" rtl="0" fontAlgn="b"/>
                      <a:r>
                        <a:rPr lang="en-US" sz="800" b="0" i="0" u="none" strike="noStrike">
                          <a:solidFill>
                            <a:srgbClr val="000000"/>
                          </a:solidFill>
                          <a:effectLst/>
                          <a:latin typeface="Montserrat" pitchFamily="2" charset="0"/>
                        </a:rPr>
                        <a:t>Public-Access Internet Computers per 5,000 People</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9.57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3.92</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3.92</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2.47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5.23</a:t>
                      </a:r>
                    </a:p>
                  </a:txBody>
                  <a:tcPr marL="8147" marR="8147" marT="8147" marB="0" anchor="b">
                    <a:lnL>
                      <a:noFill/>
                    </a:lnL>
                    <a:lnR>
                      <a:noFill/>
                    </a:lnR>
                    <a:lnT>
                      <a:noFill/>
                    </a:lnT>
                    <a:lnB>
                      <a:noFill/>
                    </a:lnB>
                  </a:tcPr>
                </a:tc>
                <a:extLst>
                  <a:ext uri="{0D108BD9-81ED-4DB2-BD59-A6C34878D82A}">
                    <a16:rowId xmlns:a16="http://schemas.microsoft.com/office/drawing/2014/main" val="4254567872"/>
                  </a:ext>
                </a:extLst>
              </a:tr>
              <a:tr h="162944">
                <a:tc>
                  <a:txBody>
                    <a:bodyPr/>
                    <a:lstStyle/>
                    <a:p>
                      <a:pPr algn="l" rtl="0" fontAlgn="b"/>
                      <a:r>
                        <a:rPr lang="en-US" sz="800" b="0" i="0" u="none" strike="noStrike">
                          <a:solidFill>
                            <a:srgbClr val="000000"/>
                          </a:solidFill>
                          <a:effectLst/>
                          <a:latin typeface="Montserrat" pitchFamily="2" charset="0"/>
                        </a:rPr>
                        <a:t>Public-Access Internet Computers User Sessions Per Person</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0.58</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0.31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0.44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0.2</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0.39</a:t>
                      </a:r>
                    </a:p>
                  </a:txBody>
                  <a:tcPr marL="8147" marR="8147" marT="8147" marB="0" anchor="b">
                    <a:lnL>
                      <a:noFill/>
                    </a:lnL>
                    <a:lnR>
                      <a:noFill/>
                    </a:lnR>
                    <a:lnT>
                      <a:noFill/>
                    </a:lnT>
                    <a:lnB>
                      <a:noFill/>
                    </a:lnB>
                  </a:tcPr>
                </a:tc>
                <a:extLst>
                  <a:ext uri="{0D108BD9-81ED-4DB2-BD59-A6C34878D82A}">
                    <a16:rowId xmlns:a16="http://schemas.microsoft.com/office/drawing/2014/main" val="3901554795"/>
                  </a:ext>
                </a:extLst>
              </a:tr>
              <a:tr h="162944">
                <a:tc>
                  <a:txBody>
                    <a:bodyPr/>
                    <a:lstStyle/>
                    <a:p>
                      <a:pPr algn="l" rtl="0" fontAlgn="b"/>
                      <a:r>
                        <a:rPr lang="en-US" sz="800" b="1" i="0" u="none" strike="noStrike">
                          <a:solidFill>
                            <a:srgbClr val="EFC433"/>
                          </a:solidFill>
                          <a:effectLst/>
                          <a:latin typeface="Montserrat" pitchFamily="2" charset="0"/>
                        </a:rPr>
                        <a:t>Public Library Staffing</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a:noFill/>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tc>
                  <a:txBody>
                    <a:bodyPr/>
                    <a:lstStyle/>
                    <a:p>
                      <a:pPr algn="l" rtl="0" fontAlgn="b"/>
                      <a:r>
                        <a:rPr lang="en-US" sz="800" b="0" i="0" u="none" strike="noStrike">
                          <a:solidFill>
                            <a:srgbClr val="000000"/>
                          </a:solidFill>
                          <a:effectLst/>
                          <a:latin typeface="Montserrat" pitchFamily="2" charset="0"/>
                        </a:rPr>
                        <a:t> </a:t>
                      </a:r>
                    </a:p>
                  </a:txBody>
                  <a:tcPr marL="8147" marR="8147" marT="8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174966"/>
                    </a:solidFill>
                  </a:tcPr>
                </a:tc>
                <a:extLst>
                  <a:ext uri="{0D108BD9-81ED-4DB2-BD59-A6C34878D82A}">
                    <a16:rowId xmlns:a16="http://schemas.microsoft.com/office/drawing/2014/main" val="453833382"/>
                  </a:ext>
                </a:extLst>
              </a:tr>
              <a:tr h="162944">
                <a:tc>
                  <a:txBody>
                    <a:bodyPr/>
                    <a:lstStyle/>
                    <a:p>
                      <a:pPr algn="l" rtl="0" fontAlgn="b"/>
                      <a:r>
                        <a:rPr lang="en-US" sz="800" b="0" i="0" u="none" strike="noStrike">
                          <a:solidFill>
                            <a:srgbClr val="000000"/>
                          </a:solidFill>
                          <a:effectLst/>
                          <a:latin typeface="Montserrat" pitchFamily="2" charset="0"/>
                        </a:rPr>
                        <a:t>Staffing (FTEs) per 25,000 People</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19.11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8.84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7.04</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6.8</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11.61</a:t>
                      </a:r>
                    </a:p>
                  </a:txBody>
                  <a:tcPr marL="8147" marR="8147" marT="8147" marB="0" anchor="b">
                    <a:lnL>
                      <a:noFill/>
                    </a:lnL>
                    <a:lnR>
                      <a:noFill/>
                    </a:lnR>
                    <a:lnT>
                      <a:noFill/>
                    </a:lnT>
                    <a:lnB>
                      <a:noFill/>
                    </a:lnB>
                  </a:tcPr>
                </a:tc>
                <a:extLst>
                  <a:ext uri="{0D108BD9-81ED-4DB2-BD59-A6C34878D82A}">
                    <a16:rowId xmlns:a16="http://schemas.microsoft.com/office/drawing/2014/main" val="3980543376"/>
                  </a:ext>
                </a:extLst>
              </a:tr>
              <a:tr h="162944">
                <a:tc>
                  <a:txBody>
                    <a:bodyPr/>
                    <a:lstStyle/>
                    <a:p>
                      <a:pPr algn="l" rtl="0" fontAlgn="b"/>
                      <a:r>
                        <a:rPr lang="en-US" sz="800" b="0" i="0" u="none" strike="noStrike">
                          <a:solidFill>
                            <a:srgbClr val="000000"/>
                          </a:solidFill>
                          <a:effectLst/>
                          <a:latin typeface="Montserrat" pitchFamily="2" charset="0"/>
                        </a:rPr>
                        <a:t>Librarians (FTEs) per 25,000 People</a:t>
                      </a:r>
                    </a:p>
                  </a:txBody>
                  <a:tcPr marL="8147" marR="8147" marT="814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3DD"/>
                    </a:solidFill>
                  </a:tcPr>
                </a:tc>
                <a:tc>
                  <a:txBody>
                    <a:bodyPr/>
                    <a:lstStyle/>
                    <a:p>
                      <a:pPr algn="r" rtl="0" fontAlgn="b"/>
                      <a:r>
                        <a:rPr lang="en-US" sz="700" b="0" i="0" u="none" strike="noStrike">
                          <a:solidFill>
                            <a:srgbClr val="000000"/>
                          </a:solidFill>
                          <a:effectLst/>
                          <a:latin typeface="Calibri" panose="020F0502020204030204" pitchFamily="34" charset="0"/>
                        </a:rPr>
                        <a:t>6.31</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2.57</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2.35</a:t>
                      </a:r>
                    </a:p>
                  </a:txBody>
                  <a:tcPr marL="8147" marR="8147" marT="8147" marB="0" anchor="b">
                    <a:lnL>
                      <a:noFill/>
                    </a:lnL>
                    <a:lnR>
                      <a:noFill/>
                    </a:lnR>
                    <a:lnT>
                      <a:noFill/>
                    </a:lnT>
                    <a:lnB>
                      <a:noFill/>
                    </a:lnB>
                  </a:tcPr>
                </a:tc>
                <a:tc>
                  <a:txBody>
                    <a:bodyPr/>
                    <a:lstStyle/>
                    <a:p>
                      <a:pPr algn="r" rtl="0" fontAlgn="b"/>
                      <a:r>
                        <a:rPr lang="en-US" sz="700" b="0" i="0" u="none" strike="noStrike">
                          <a:solidFill>
                            <a:srgbClr val="000000"/>
                          </a:solidFill>
                          <a:effectLst/>
                          <a:latin typeface="Calibri" panose="020F0502020204030204" pitchFamily="34" charset="0"/>
                        </a:rPr>
                        <a:t>2.25</a:t>
                      </a:r>
                    </a:p>
                  </a:txBody>
                  <a:tcPr marL="8147" marR="8147" marT="8147" marB="0" anchor="b">
                    <a:lnL>
                      <a:noFill/>
                    </a:lnL>
                    <a:lnR>
                      <a:noFill/>
                    </a:lnR>
                    <a:lnT>
                      <a:noFill/>
                    </a:lnT>
                    <a:lnB>
                      <a:noFill/>
                    </a:lnB>
                  </a:tcPr>
                </a:tc>
                <a:tc>
                  <a:txBody>
                    <a:bodyPr/>
                    <a:lstStyle/>
                    <a:p>
                      <a:pPr algn="r" rtl="0" fontAlgn="b"/>
                      <a:r>
                        <a:rPr lang="en-US" sz="700" b="0" i="0" u="none" strike="noStrike" dirty="0">
                          <a:solidFill>
                            <a:srgbClr val="000000"/>
                          </a:solidFill>
                          <a:effectLst/>
                          <a:latin typeface="Calibri" panose="020F0502020204030204" pitchFamily="34" charset="0"/>
                        </a:rPr>
                        <a:t>3.48</a:t>
                      </a:r>
                    </a:p>
                  </a:txBody>
                  <a:tcPr marL="8147" marR="8147" marT="8147" marB="0" anchor="b">
                    <a:lnL>
                      <a:noFill/>
                    </a:lnL>
                    <a:lnR>
                      <a:noFill/>
                    </a:lnR>
                    <a:lnT>
                      <a:noFill/>
                    </a:lnT>
                    <a:lnB>
                      <a:noFill/>
                    </a:lnB>
                  </a:tcPr>
                </a:tc>
                <a:extLst>
                  <a:ext uri="{0D108BD9-81ED-4DB2-BD59-A6C34878D82A}">
                    <a16:rowId xmlns:a16="http://schemas.microsoft.com/office/drawing/2014/main" val="440458316"/>
                  </a:ext>
                </a:extLst>
              </a:tr>
            </a:tbl>
          </a:graphicData>
        </a:graphic>
      </p:graphicFrame>
      <p:pic>
        <p:nvPicPr>
          <p:cNvPr id="107" name="Picture 106" descr="A blue and white logo&#10;&#10;Description automatically generated">
            <a:extLst>
              <a:ext uri="{FF2B5EF4-FFF2-40B4-BE49-F238E27FC236}">
                <a16:creationId xmlns:a16="http://schemas.microsoft.com/office/drawing/2014/main" id="{D3DC077C-13C8-B7A2-7806-1DDA052FBE5C}"/>
              </a:ext>
            </a:extLst>
          </p:cNvPr>
          <p:cNvPicPr>
            <a:picLocks noChangeAspect="1"/>
          </p:cNvPicPr>
          <p:nvPr/>
        </p:nvPicPr>
        <p:blipFill rotWithShape="1">
          <a:blip r:embed="rId5">
            <a:extLst>
              <a:ext uri="{28A0092B-C50C-407E-A947-70E740481C1C}">
                <a14:useLocalDpi xmlns:a14="http://schemas.microsoft.com/office/drawing/2010/main" val="0"/>
              </a:ext>
            </a:extLst>
          </a:blip>
          <a:srcRect r="7781"/>
          <a:stretch/>
        </p:blipFill>
        <p:spPr>
          <a:xfrm>
            <a:off x="2281207" y="196341"/>
            <a:ext cx="3209984" cy="1749556"/>
          </a:xfrm>
          <a:prstGeom prst="rect">
            <a:avLst/>
          </a:prstGeom>
        </p:spPr>
      </p:pic>
      <p:sp>
        <p:nvSpPr>
          <p:cNvPr id="108" name="TextBox 107">
            <a:extLst>
              <a:ext uri="{FF2B5EF4-FFF2-40B4-BE49-F238E27FC236}">
                <a16:creationId xmlns:a16="http://schemas.microsoft.com/office/drawing/2014/main" id="{06876CE5-091B-F1D1-2255-92C3C9EE7223}"/>
              </a:ext>
            </a:extLst>
          </p:cNvPr>
          <p:cNvSpPr txBox="1"/>
          <p:nvPr/>
        </p:nvSpPr>
        <p:spPr>
          <a:xfrm>
            <a:off x="15878" y="1945897"/>
            <a:ext cx="7756521" cy="738664"/>
          </a:xfrm>
          <a:prstGeom prst="rect">
            <a:avLst/>
          </a:prstGeom>
          <a:noFill/>
        </p:spPr>
        <p:txBody>
          <a:bodyPr wrap="square" rtlCol="0">
            <a:spAutoFit/>
          </a:bodyPr>
          <a:lstStyle/>
          <a:p>
            <a:pPr algn="ctr"/>
            <a:r>
              <a:rPr lang="en-US" sz="1400" dirty="0"/>
              <a:t>This page contains objects for customizing your library’s data display.</a:t>
            </a:r>
          </a:p>
          <a:p>
            <a:pPr algn="ctr"/>
            <a:r>
              <a:rPr lang="en-US" sz="1400" dirty="0"/>
              <a:t>Additionally, </a:t>
            </a:r>
            <a:r>
              <a:rPr lang="en-US" sz="1400" dirty="0" smtClean="0"/>
              <a:t>use </a:t>
            </a:r>
            <a:r>
              <a:rPr lang="en-US" sz="1400" dirty="0"/>
              <a:t>the chart on the bottom of this page to fill in the average data for libraries of similar size in the chart found on the third slide.</a:t>
            </a:r>
          </a:p>
        </p:txBody>
      </p:sp>
      <p:pic>
        <p:nvPicPr>
          <p:cNvPr id="109" name="Picture 108">
            <a:extLst>
              <a:ext uri="{FF2B5EF4-FFF2-40B4-BE49-F238E27FC236}">
                <a16:creationId xmlns:a16="http://schemas.microsoft.com/office/drawing/2014/main" id="{CB9CF8EA-655A-71B8-5BBA-C881F6DEC832}"/>
              </a:ext>
            </a:extLst>
          </p:cNvPr>
          <p:cNvPicPr>
            <a:picLocks noChangeAspect="1"/>
          </p:cNvPicPr>
          <p:nvPr/>
        </p:nvPicPr>
        <p:blipFill>
          <a:blip r:embed="rId6"/>
          <a:stretch>
            <a:fillRect/>
          </a:stretch>
        </p:blipFill>
        <p:spPr>
          <a:xfrm>
            <a:off x="14127" y="8194690"/>
            <a:ext cx="3505689" cy="1019317"/>
          </a:xfrm>
          <a:prstGeom prst="rect">
            <a:avLst/>
          </a:prstGeom>
        </p:spPr>
      </p:pic>
      <p:sp>
        <p:nvSpPr>
          <p:cNvPr id="110" name="TextBox 109">
            <a:extLst>
              <a:ext uri="{FF2B5EF4-FFF2-40B4-BE49-F238E27FC236}">
                <a16:creationId xmlns:a16="http://schemas.microsoft.com/office/drawing/2014/main" id="{4BCE1591-556C-D887-A172-0DE522476B37}"/>
              </a:ext>
            </a:extLst>
          </p:cNvPr>
          <p:cNvSpPr txBox="1"/>
          <p:nvPr/>
        </p:nvSpPr>
        <p:spPr>
          <a:xfrm>
            <a:off x="51403" y="9169567"/>
            <a:ext cx="7772400" cy="784830"/>
          </a:xfrm>
          <a:prstGeom prst="rect">
            <a:avLst/>
          </a:prstGeom>
          <a:noFill/>
        </p:spPr>
        <p:txBody>
          <a:bodyPr wrap="square">
            <a:spAutoFit/>
          </a:bodyPr>
          <a:lstStyle/>
          <a:p>
            <a:pPr algn="ctr"/>
            <a:r>
              <a:rPr lang="en-US" sz="900" b="0" i="0" dirty="0">
                <a:solidFill>
                  <a:srgbClr val="174966"/>
                </a:solidFill>
                <a:effectLst/>
                <a:latin typeface="YAFdJvl8raw 0"/>
              </a:rPr>
              <a:t>During FY2023-24, the percentage of total costs for the Library Data and Statistics Program financed with federal money is 67%; the federal dollar amount to be spent on the program is $110,969. This program does not receive any non-governmental funding.</a:t>
            </a:r>
            <a:endParaRPr lang="en-US" sz="900" dirty="0">
              <a:solidFill>
                <a:srgbClr val="174966"/>
              </a:solidFill>
              <a:effectLst/>
              <a:latin typeface="YAFdJvl8raw 0"/>
            </a:endParaRPr>
          </a:p>
          <a:p>
            <a:pPr algn="ctr"/>
            <a:r>
              <a:rPr lang="en-US" sz="900" b="0" i="0" dirty="0">
                <a:solidFill>
                  <a:srgbClr val="174966"/>
                </a:solidFill>
                <a:effectLst/>
                <a:latin typeface="YAFdJvl8raw 0"/>
              </a:rPr>
              <a:t>The Library Data &amp; Statistics Program is funded under the provisions of the Library Services and Technology Act from the Institute of Museum and Library Services. Florida's LSTA program is administered by the Department of State's Division of Library and Information Services.</a:t>
            </a:r>
            <a:endParaRPr lang="en-US" sz="900" dirty="0">
              <a:solidFill>
                <a:srgbClr val="174966"/>
              </a:solidFill>
              <a:effectLst/>
              <a:latin typeface="YAFdJvl8raw 0"/>
            </a:endParaRPr>
          </a:p>
          <a:p>
            <a:pPr algn="ctr"/>
            <a:r>
              <a:rPr lang="en-US" sz="900" b="0" i="0" dirty="0">
                <a:solidFill>
                  <a:srgbClr val="174966"/>
                </a:solidFill>
                <a:effectLst/>
                <a:latin typeface="YAFdJvl8raw 0"/>
              </a:rPr>
              <a:t>Data is from the Annual Statistical Report for Florida's Public Libraries, Fiscal Year </a:t>
            </a:r>
            <a:r>
              <a:rPr lang="en-US" sz="900" b="0" i="0" dirty="0" smtClean="0">
                <a:solidFill>
                  <a:srgbClr val="174966"/>
                </a:solidFill>
                <a:effectLst/>
                <a:latin typeface="YAFdJvl8raw 0"/>
              </a:rPr>
              <a:t>2023, </a:t>
            </a:r>
            <a:r>
              <a:rPr lang="en-US" sz="900" b="0" i="0" dirty="0">
                <a:solidFill>
                  <a:srgbClr val="174966"/>
                </a:solidFill>
                <a:effectLst/>
                <a:latin typeface="YAFdJvl8raw 0"/>
              </a:rPr>
              <a:t>as reported </a:t>
            </a:r>
            <a:r>
              <a:rPr lang="en-US" sz="900" dirty="0">
                <a:solidFill>
                  <a:srgbClr val="174966"/>
                </a:solidFill>
                <a:latin typeface="YAFdJvl8raw 0"/>
              </a:rPr>
              <a:t>1/4/</a:t>
            </a:r>
            <a:r>
              <a:rPr lang="en-US" sz="900" b="0" i="0" dirty="0">
                <a:solidFill>
                  <a:srgbClr val="174966"/>
                </a:solidFill>
                <a:effectLst/>
                <a:latin typeface="YAFdJvl8raw 0"/>
              </a:rPr>
              <a:t>24.</a:t>
            </a:r>
            <a:endParaRPr lang="en-US" sz="900" dirty="0">
              <a:solidFill>
                <a:srgbClr val="174966"/>
              </a:solidFill>
              <a:effectLst/>
              <a:latin typeface="YAFdJvl8raw 0"/>
            </a:endParaRPr>
          </a:p>
        </p:txBody>
      </p:sp>
      <p:pic>
        <p:nvPicPr>
          <p:cNvPr id="111" name="Picture 110">
            <a:extLst>
              <a:ext uri="{FF2B5EF4-FFF2-40B4-BE49-F238E27FC236}">
                <a16:creationId xmlns:a16="http://schemas.microsoft.com/office/drawing/2014/main" id="{3FD0057B-137C-2FDF-2ED7-179EEA06919A}"/>
              </a:ext>
            </a:extLst>
          </p:cNvPr>
          <p:cNvPicPr>
            <a:picLocks noChangeAspect="1"/>
          </p:cNvPicPr>
          <p:nvPr/>
        </p:nvPicPr>
        <p:blipFill>
          <a:blip r:embed="rId7"/>
          <a:stretch>
            <a:fillRect/>
          </a:stretch>
        </p:blipFill>
        <p:spPr>
          <a:xfrm>
            <a:off x="5257449" y="8131103"/>
            <a:ext cx="2514951" cy="1066949"/>
          </a:xfrm>
          <a:prstGeom prst="rect">
            <a:avLst/>
          </a:prstGeom>
        </p:spPr>
      </p:pic>
    </p:spTree>
    <p:extLst>
      <p:ext uri="{BB962C8B-B14F-4D97-AF65-F5344CB8AC3E}">
        <p14:creationId xmlns:p14="http://schemas.microsoft.com/office/powerpoint/2010/main" val="13523447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05ec8fc-b54b-46a5-bee0-0157eea35acd" xsi:nil="true"/>
    <lcf76f155ced4ddcb4097134ff3c332f xmlns="d831b70a-08ff-47ec-8167-d9bcfab50e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77F4B7817A349B36C5ECE4D2A2C0B" ma:contentTypeVersion="16" ma:contentTypeDescription="Create a new document." ma:contentTypeScope="" ma:versionID="f1b5c589e115f5bd279390ae93fcb25c">
  <xsd:schema xmlns:xsd="http://www.w3.org/2001/XMLSchema" xmlns:xs="http://www.w3.org/2001/XMLSchema" xmlns:p="http://schemas.microsoft.com/office/2006/metadata/properties" xmlns:ns2="d831b70a-08ff-47ec-8167-d9bcfab50ed4" xmlns:ns3="905ec8fc-b54b-46a5-bee0-0157eea35acd" targetNamespace="http://schemas.microsoft.com/office/2006/metadata/properties" ma:root="true" ma:fieldsID="30a6b8e0935087591c30b839793f28a9" ns2:_="" ns3:_="">
    <xsd:import namespace="d831b70a-08ff-47ec-8167-d9bcfab50ed4"/>
    <xsd:import namespace="905ec8fc-b54b-46a5-bee0-0157eea35a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1b70a-08ff-47ec-8167-d9bcfab50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46eff9-55d7-4537-87e0-8aa8ea30fbf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ec8fc-b54b-46a5-bee0-0157eea35a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228886c-0f10-4cb4-a17e-e0518e8c24e6}" ma:internalName="TaxCatchAll" ma:showField="CatchAllData" ma:web="905ec8fc-b54b-46a5-bee0-0157eea35ac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B873-DFDA-44E1-B323-2D2D02824B36}">
  <ds:schemaRefs>
    <ds:schemaRef ds:uri="http://schemas.microsoft.com/office/2006/documentManagement/types"/>
    <ds:schemaRef ds:uri="http://purl.org/dc/terms/"/>
    <ds:schemaRef ds:uri="http://purl.org/dc/dcmitype/"/>
    <ds:schemaRef ds:uri="http://schemas.microsoft.com/office/2006/metadata/properties"/>
    <ds:schemaRef ds:uri="d831b70a-08ff-47ec-8167-d9bcfab50ed4"/>
    <ds:schemaRef ds:uri="http://purl.org/dc/elements/1.1/"/>
    <ds:schemaRef ds:uri="http://schemas.microsoft.com/office/infopath/2007/PartnerControls"/>
    <ds:schemaRef ds:uri="http://schemas.openxmlformats.org/package/2006/metadata/core-properties"/>
    <ds:schemaRef ds:uri="905ec8fc-b54b-46a5-bee0-0157eea35acd"/>
    <ds:schemaRef ds:uri="http://www.w3.org/XML/1998/namespace"/>
  </ds:schemaRefs>
</ds:datastoreItem>
</file>

<file path=customXml/itemProps2.xml><?xml version="1.0" encoding="utf-8"?>
<ds:datastoreItem xmlns:ds="http://schemas.openxmlformats.org/officeDocument/2006/customXml" ds:itemID="{17D1392F-A86F-4451-B76E-CFADDA5ACE89}">
  <ds:schemaRefs>
    <ds:schemaRef ds:uri="http://schemas.microsoft.com/sharepoint/v3/contenttype/forms"/>
  </ds:schemaRefs>
</ds:datastoreItem>
</file>

<file path=customXml/itemProps3.xml><?xml version="1.0" encoding="utf-8"?>
<ds:datastoreItem xmlns:ds="http://schemas.openxmlformats.org/officeDocument/2006/customXml" ds:itemID="{4D26EC80-2396-4A95-AEBD-04EED27EA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31b70a-08ff-47ec-8167-d9bcfab50ed4"/>
    <ds:schemaRef ds:uri="905ec8fc-b54b-46a5-bee0-0157eea35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17642</TotalTime>
  <Words>1046</Words>
  <Application>Microsoft Office PowerPoint</Application>
  <PresentationFormat>Custom</PresentationFormat>
  <Paragraphs>211</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Aharoni</vt:lpstr>
      <vt:lpstr>Arial</vt:lpstr>
      <vt:lpstr>Calibri</vt:lpstr>
      <vt:lpstr>Calibri Light</vt:lpstr>
      <vt:lpstr>Cooper Black</vt:lpstr>
      <vt:lpstr>Montserrat</vt:lpstr>
      <vt:lpstr>Montserrat Black</vt:lpstr>
      <vt:lpstr>Wingdings</vt:lpstr>
      <vt:lpstr>YAFdJvl8raw 0</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House, Sawyer D.</dc:creator>
  <cp:lastModifiedBy>Keaton, Kymberly D.</cp:lastModifiedBy>
  <cp:revision>6</cp:revision>
  <cp:lastPrinted>2023-11-13T19:31:26Z</cp:lastPrinted>
  <dcterms:created xsi:type="dcterms:W3CDTF">2023-10-18T16:53:32Z</dcterms:created>
  <dcterms:modified xsi:type="dcterms:W3CDTF">2024-02-23T14:20:40Z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0x010100EAB77F4B7817A349B36C5ECE4D2A2C0B</vt:lpwstr>
  </property>
  <property fmtid="{D5CDD505-2E9C-101B-9397-08002B2CF9AE}" pid="3" name="MediaServiceImageTags">
    <vt:lpwstr/>
  </property>
</Properties>
</file>